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2.xml" ContentType="application/vnd.openxmlformats-officedocument.presentationml.tags+xml"/>
  <Override PartName="/ppt/tags/tag13.xml" ContentType="application/vnd.openxmlformats-officedocument.presentationml.tags+xml"/>
  <Override PartName="/ppt/tags/tag6.xml" ContentType="application/vnd.openxmlformats-officedocument.presentationml.tags+xml"/>
  <Override PartName="/ppt/tags/tag2.xml" ContentType="application/vnd.openxmlformats-officedocument.presentationml.tags+xml"/>
  <Override PartName="/ppt/tags/tag11.xml" ContentType="application/vnd.openxmlformats-officedocument.presentationml.tags+xml"/>
  <Override PartName="/ppt/tags/tag3.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ppt/tags/tag8.xml" ContentType="application/vnd.openxmlformats-officedocument.presentationml.tags+xml"/>
  <Override PartName="/ppt/tags/tag14.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4.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1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320"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22" r:id="rId17"/>
    <p:sldId id="321"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1" autoAdjust="0"/>
    <p:restoredTop sz="87965" autoAdjust="0"/>
  </p:normalViewPr>
  <p:slideViewPr>
    <p:cSldViewPr>
      <p:cViewPr>
        <p:scale>
          <a:sx n="80" d="100"/>
          <a:sy n="80" d="100"/>
        </p:scale>
        <p:origin x="-2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29"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D2565-45C2-4BC9-9F85-1E12C9B42452}" type="datetimeFigureOut">
              <a:rPr lang="en-US" smtClean="0"/>
              <a:pPr/>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09332-AD2F-499B-B1FA-B467A4AEB46A}" type="slidenum">
              <a:rPr lang="en-US" smtClean="0"/>
              <a:pPr/>
              <a:t>‹#›</a:t>
            </a:fld>
            <a:endParaRPr lang="en-US"/>
          </a:p>
        </p:txBody>
      </p:sp>
    </p:spTree>
    <p:extLst>
      <p:ext uri="{BB962C8B-B14F-4D97-AF65-F5344CB8AC3E}">
        <p14:creationId xmlns:p14="http://schemas.microsoft.com/office/powerpoint/2010/main" val="129452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Módulo de Potencia de Hillyard:</a:t>
            </a:r>
            <a:r>
              <a:rPr lang="es-ES_tradnl" i="1" dirty="0"/>
              <a:t> </a:t>
            </a:r>
            <a:r>
              <a:rPr lang="es-ES" sz="1200" dirty="0" smtClean="0"/>
              <a:t>Limpieza de Cuarto de Residente</a:t>
            </a:r>
          </a:p>
          <a:p>
            <a:endParaRPr lang="en-US" dirty="0"/>
          </a:p>
        </p:txBody>
      </p:sp>
      <p:sp>
        <p:nvSpPr>
          <p:cNvPr id="4" name="Footer Placeholder 3"/>
          <p:cNvSpPr>
            <a:spLocks noGrp="1"/>
          </p:cNvSpPr>
          <p:nvPr>
            <p:ph type="ftr" sz="quarter" idx="10"/>
          </p:nvPr>
        </p:nvSpPr>
        <p:spPr/>
        <p:txBody>
          <a:bodyPr/>
          <a:lstStyle/>
          <a:p>
            <a:pPr>
              <a:defRPr/>
            </a:pPr>
            <a:r>
              <a:rPr lang="en-US" smtClean="0"/>
              <a:t>© Copyright, Hillyard Inc.  </a:t>
            </a:r>
            <a:r>
              <a:rPr lang="en-US" u="sng" smtClean="0"/>
              <a:t>www.hillyardccap.com</a:t>
            </a:r>
            <a:endParaRPr lang="en-US" u="sng"/>
          </a:p>
        </p:txBody>
      </p:sp>
      <p:sp>
        <p:nvSpPr>
          <p:cNvPr id="5" name="Slide Number Placeholder 4"/>
          <p:cNvSpPr>
            <a:spLocks noGrp="1"/>
          </p:cNvSpPr>
          <p:nvPr>
            <p:ph type="sldNum" sz="quarter" idx="11"/>
          </p:nvPr>
        </p:nvSpPr>
        <p:spPr/>
        <p:txBody>
          <a:bodyPr/>
          <a:lstStyle/>
          <a:p>
            <a:pPr>
              <a:defRPr/>
            </a:pPr>
            <a:fld id="{F16EF536-7CE2-428E-A314-EBFF0AE96C2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Haga la cama con sabanas existentes a menos que estén sucias o tenga instrucciones de otra manera.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Exprima un trapo de limpieza en una cubeta utilitaria con limpiador desinfectante.  Dóblelo para hacer un trapo con 8 lados y talle la parte superior, los lados, frentes, y cualquier de los estantes abiertos de la cómoda(s) y mesa(s) de noche, dándole vuelta al trapo según sea necesario.  Aplique tratamientos de superficies si sean </a:t>
            </a:r>
            <a:r>
              <a:rPr lang="es-ES_tradnl" sz="1200" kern="1200" smtClean="0">
                <a:solidFill>
                  <a:schemeClr val="tx1"/>
                </a:solidFill>
                <a:effectLst/>
                <a:latin typeface="+mn-lt"/>
                <a:ea typeface="+mn-ea"/>
                <a:cs typeface="+mn-cs"/>
              </a:rPr>
              <a:t>aplicables.</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Desmanche en puntos sillas, mesas y superficies verticales y horizontales.  Rocíe lo sucio y las manchas visibles en sillas que no sean tapizadas, en mesas, y en todas las superficies verticales y horizontales.  Talle a limpiar sin dejar rayones o residuos.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opción use una cubeta utilitaria y trapo.  </a:t>
            </a:r>
            <a:r>
              <a:rPr lang="es-ES_tradnl" sz="1200" kern="1200" smtClean="0">
                <a:solidFill>
                  <a:schemeClr val="tx1"/>
                </a:solidFill>
                <a:effectLst/>
                <a:latin typeface="+mn-lt"/>
                <a:ea typeface="+mn-ea"/>
                <a:cs typeface="+mn-cs"/>
              </a:rPr>
              <a:t>Escurra el trapo y limpie las superficies según sea necesario para eliminar la suciedad visible.</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100" kern="1200" dirty="0" smtClean="0">
                <a:solidFill>
                  <a:schemeClr val="tx1"/>
                </a:solidFill>
                <a:effectLst/>
                <a:latin typeface="Verdana" pitchFamily="34" charset="0"/>
                <a:ea typeface="+mn-ea"/>
                <a:cs typeface="+mn-cs"/>
              </a:rPr>
              <a:t>Desmanche las alfombras como necesario.  Use un removedor de congelación de aerosol para quitar chicle fresco.  Use removedor de chicles liquido para quitar chicles viejos.</a:t>
            </a:r>
            <a:endParaRPr lang="en-US" sz="1100" kern="1200" dirty="0" smtClean="0">
              <a:solidFill>
                <a:schemeClr val="tx1"/>
              </a:solidFill>
              <a:effectLst/>
              <a:latin typeface="Verdana" pitchFamily="34" charset="0"/>
              <a:ea typeface="+mn-ea"/>
              <a:cs typeface="+mn-cs"/>
            </a:endParaRPr>
          </a:p>
          <a:p>
            <a:r>
              <a:rPr lang="es-ES_tradnl" sz="1100" kern="1200" dirty="0" smtClean="0">
                <a:solidFill>
                  <a:schemeClr val="tx1"/>
                </a:solidFill>
                <a:effectLst/>
                <a:latin typeface="Verdana" pitchFamily="34" charset="0"/>
                <a:ea typeface="+mn-ea"/>
                <a:cs typeface="+mn-cs"/>
              </a:rPr>
              <a:t>Para manchas mas pequeños (3” a través o menos) aplique el removedor de manchas a derrames y otras manchas hasta que la superficie este húmedo, no mojado.  Doble un trapo seco en 8 lados, colóquelo sobre la mancha, ponga un objeto pesado en el trapo y siga haciendo otra cosa durante 20 a 30 minutos.  Cuando regrese, quite el objeto pesado, gire el trapo a un lado seco y pise el trapo con la punta de pie un o dos veces.  Esto eliminara el 95% de todo los derrames y manchas frescas.</a:t>
            </a:r>
            <a:endParaRPr lang="en-US" sz="1100" kern="1200" dirty="0" smtClean="0">
              <a:solidFill>
                <a:schemeClr val="tx1"/>
              </a:solidFill>
              <a:effectLst/>
              <a:latin typeface="Verdana" pitchFamily="34" charset="0"/>
              <a:ea typeface="+mn-ea"/>
              <a:cs typeface="+mn-cs"/>
            </a:endParaRPr>
          </a:p>
          <a:p>
            <a:r>
              <a:rPr lang="es-ES_tradnl" sz="1100" kern="1200" dirty="0" smtClean="0">
                <a:solidFill>
                  <a:schemeClr val="tx1"/>
                </a:solidFill>
                <a:effectLst/>
                <a:latin typeface="Verdana" pitchFamily="34" charset="0"/>
                <a:ea typeface="+mn-ea"/>
                <a:cs typeface="+mn-cs"/>
              </a:rPr>
              <a:t>Use técnicas de maquina para eliminar las manchas grandes.</a:t>
            </a:r>
            <a:endParaRPr lang="en-US" sz="1100" kern="1200" dirty="0" smtClean="0">
              <a:solidFill>
                <a:schemeClr val="tx1"/>
              </a:solidFill>
              <a:effectLst/>
              <a:latin typeface="Verdana" pitchFamily="34" charset="0"/>
              <a:ea typeface="+mn-ea"/>
              <a:cs typeface="+mn-cs"/>
            </a:endParaRPr>
          </a:p>
          <a:p>
            <a:r>
              <a:rPr lang="es-ES_tradnl" sz="1100" kern="1200" dirty="0" smtClean="0">
                <a:solidFill>
                  <a:schemeClr val="tx1"/>
                </a:solidFill>
                <a:effectLst/>
                <a:latin typeface="Verdana" pitchFamily="34" charset="0"/>
                <a:ea typeface="+mn-ea"/>
                <a:cs typeface="+mn-cs"/>
              </a:rPr>
              <a:t>Aspire las alfombras, evitando las áreas previamente manchadas que se mantienen húmedas.</a:t>
            </a:r>
            <a:endParaRPr lang="en-US" sz="1100" kern="1200" dirty="0" smtClean="0">
              <a:solidFill>
                <a:schemeClr val="tx1"/>
              </a:solidFill>
              <a:effectLst/>
              <a:latin typeface="Verdana" pitchFamily="34" charset="0"/>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100" dirty="0">
                <a:latin typeface="Verdana" pitchFamily="34" charset="0"/>
              </a:rPr>
              <a:t>Trapee el polvo del piso. Use trapeador que se ha tratado previamente o de microfibra para eliminar los residuos del área. Trapee todo el polvo debajo de los muebles y a lo largo de los bordes de el cuarto, poniéndole atención espacialmente a las esquinas, trabajándole desde el interior de la esquina a el exterior para mover la tierra por fuera de, no hacia la esquina. </a:t>
            </a:r>
            <a:endParaRPr lang="en-US" sz="1100" dirty="0">
              <a:latin typeface="Verdana" pitchFamily="34" charset="0"/>
            </a:endParaRPr>
          </a:p>
          <a:p>
            <a:r>
              <a:rPr lang="es-ES_tradnl" sz="1100" dirty="0">
                <a:latin typeface="Verdana" pitchFamily="34" charset="0"/>
              </a:rPr>
              <a:t>Trapeando el polvo hacia la esquina puede empacar tierra y dar una apariencia de esquina "redonda".  Use una espátula si es necesario para eliminar la suciedad y moverla hacia fuera, donde puede recogerla con el trapeador </a:t>
            </a:r>
            <a:r>
              <a:rPr lang="es-ES_tradnl" sz="1100" dirty="0" err="1">
                <a:latin typeface="Verdana" pitchFamily="34" charset="0"/>
              </a:rPr>
              <a:t>captapolvo</a:t>
            </a:r>
            <a:r>
              <a:rPr lang="es-ES_tradnl" sz="1100" dirty="0">
                <a:latin typeface="Verdana" pitchFamily="34" charset="0"/>
              </a:rPr>
              <a:t>. </a:t>
            </a:r>
            <a:endParaRPr lang="en-US" sz="1100" dirty="0">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100" dirty="0">
                <a:latin typeface="Verdana" pitchFamily="34" charset="0"/>
              </a:rPr>
              <a:t>Trapee en Húmedo.  Coloque anuncios de “Piso Mojado” apropiadamente.  Use un trapeador regular y cubeta, o trapeadores húmedos de microfibra, comience a partir de la esquina y acabando en la puerta.  Enjuague o cambie los trapeadores de microfibra, según sea necesario. Deja anuncios en su lugar hasta que el piso se haya secado.</a:t>
            </a:r>
            <a:endParaRPr lang="en-US" sz="1100" dirty="0">
              <a:latin typeface="Verdana" pitchFamily="34" charset="0"/>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15</a:t>
            </a:fld>
            <a:endParaRPr lang="en-US"/>
          </a:p>
        </p:txBody>
      </p:sp>
    </p:spTree>
    <p:extLst>
      <p:ext uri="{BB962C8B-B14F-4D97-AF65-F5344CB8AC3E}">
        <p14:creationId xmlns:p14="http://schemas.microsoft.com/office/powerpoint/2010/main" val="320144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100" dirty="0">
                <a:latin typeface="Verdana" pitchFamily="34" charset="0"/>
              </a:rPr>
              <a:t>Que no se le pase usar el equipo adecuado de protección personal y de poner en práctica las precauciones generales, nuca use sus manos para compactar la basura.</a:t>
            </a:r>
            <a:endParaRPr lang="en-US" sz="1100" dirty="0">
              <a:latin typeface="Verdana" pitchFamily="34" charset="0"/>
            </a:endParaRPr>
          </a:p>
          <a:p>
            <a:r>
              <a:rPr lang="es-ES_tradnl" sz="1100" dirty="0">
                <a:latin typeface="Verdana" pitchFamily="34" charset="0"/>
              </a:rPr>
              <a:t>Piense en seguridad, trabaje de forma segura, y lávese las manos con frecuencia.</a:t>
            </a:r>
            <a:endParaRPr lang="en-US" sz="1100" dirty="0">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latin typeface="Verdana" pitchFamily="34" charset="0"/>
              </a:rPr>
              <a:t>Gracias por usar los Módulos de Potencia de Hillyard</a:t>
            </a:r>
            <a:endParaRPr lang="en-US" dirty="0">
              <a:latin typeface="Verdana" pitchFamily="34" charset="0"/>
            </a:endParaRPr>
          </a:p>
        </p:txBody>
      </p:sp>
      <p:sp>
        <p:nvSpPr>
          <p:cNvPr id="4" name="Footer Placeholder 3"/>
          <p:cNvSpPr>
            <a:spLocks noGrp="1"/>
          </p:cNvSpPr>
          <p:nvPr>
            <p:ph type="ftr" sz="quarter" idx="10"/>
          </p:nvPr>
        </p:nvSpPr>
        <p:spPr/>
        <p:txBody>
          <a:bodyPr/>
          <a:lstStyle/>
          <a:p>
            <a:pPr>
              <a:defRPr/>
            </a:pPr>
            <a:r>
              <a:rPr lang="en-US" smtClean="0"/>
              <a:t>© Copyright, Hillyard Inc.  </a:t>
            </a:r>
            <a:r>
              <a:rPr lang="en-US" u="sng" smtClean="0"/>
              <a:t>www.hillyardccap.com</a:t>
            </a:r>
            <a:endParaRPr lang="en-US" u="sng"/>
          </a:p>
        </p:txBody>
      </p:sp>
      <p:sp>
        <p:nvSpPr>
          <p:cNvPr id="5" name="Slide Number Placeholder 4"/>
          <p:cNvSpPr>
            <a:spLocks noGrp="1"/>
          </p:cNvSpPr>
          <p:nvPr>
            <p:ph type="sldNum" sz="quarter" idx="11"/>
          </p:nvPr>
        </p:nvSpPr>
        <p:spPr/>
        <p:txBody>
          <a:bodyPr/>
          <a:lstStyle/>
          <a:p>
            <a:pPr>
              <a:defRPr/>
            </a:pPr>
            <a:fld id="{F16EF536-7CE2-428E-A314-EBFF0AE96C2A}" type="slidenum">
              <a:rPr lang="en-US" smtClean="0"/>
              <a:pPr>
                <a:defRPr/>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i="0" kern="1200" dirty="0" smtClean="0">
                <a:solidFill>
                  <a:schemeClr val="tx1"/>
                </a:solidFill>
                <a:effectLst/>
                <a:latin typeface="+mn-lt"/>
                <a:ea typeface="+mn-ea"/>
                <a:cs typeface="+mn-cs"/>
              </a:rPr>
              <a:t>Vacíe los botes de basura. Si sólo hay papel en el bote de basura puede ser vaciado. Si hay líquidos, alimentos o otros artículos que han manchado la bolsa, cámbiela.  Si la bolsa se filtró, enjuague el interior del bote de basura y permite que se seque al aire antes </a:t>
            </a:r>
            <a:r>
              <a:rPr lang="es-ES_tradnl" sz="1200" i="0" kern="1200" smtClean="0">
                <a:solidFill>
                  <a:schemeClr val="tx1"/>
                </a:solidFill>
                <a:effectLst/>
                <a:latin typeface="+mn-lt"/>
                <a:ea typeface="+mn-ea"/>
                <a:cs typeface="+mn-cs"/>
              </a:rPr>
              <a:t>de reembolsar</a:t>
            </a:r>
            <a:r>
              <a:rPr lang="es-ES_tradnl" sz="1200" i="0" kern="1200" dirty="0" smtClean="0">
                <a:solidFill>
                  <a:schemeClr val="tx1"/>
                </a:solidFill>
                <a:effectLst/>
                <a:latin typeface="+mn-lt"/>
                <a:ea typeface="+mn-ea"/>
                <a:cs typeface="+mn-cs"/>
              </a:rPr>
              <a:t>. Limpie el exterior del bote de basura con el limpiador desinfectante para eliminar las manchas o marcas de rayones.</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300" dirty="0">
                <a:latin typeface="Verdana" pitchFamily="34" charset="0"/>
              </a:rPr>
              <a:t>Siempre trabaje desde arriba del cuarto hacia abajo para evitar volver a ensuciar las superficies anteriormente limpiados.</a:t>
            </a:r>
            <a:br>
              <a:rPr lang="es-ES_tradnl" sz="1300" dirty="0">
                <a:latin typeface="Verdana" pitchFamily="34" charset="0"/>
              </a:rPr>
            </a:br>
            <a:r>
              <a:rPr lang="es-ES_tradnl" sz="1300" dirty="0">
                <a:latin typeface="Verdana" pitchFamily="34" charset="0"/>
              </a:rPr>
              <a:t>Utilice un plumero extensible para alcanzar las superficies altos y bajos. Utilice un trapo o manopla para desempolvar sobre las superficies de nivel intermedio. Esto le va ahorrar tensión en su cuerpo al agacharse o estirarse</a:t>
            </a:r>
            <a:r>
              <a:rPr lang="en-US" sz="1300" dirty="0"/>
              <a:t> </a:t>
            </a:r>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Aplique limpiador desinfectante a todas las superficies del lavabo (por dentro, por fuera, encima y por debajo, manijas, surtidor, y cualquier plomería expuesta por debajo).  Aplique a las paredes que rodean inmediatamente al lavabo y a todos los dispensadores.  Deje que el desinfectante reposa húmedo en la superficie durante diez minutos.  Rocíe de nuevo como sea necesario para tener lo suficiente liquido para limpiar.  Talle las superficies con un trapo suave y limpio para eliminar la suciedad y dejar las superficies sin rayas.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Limpie el espejo (incluyendo el marco) con toallas de papel o un jalador de ventana.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opción, rocíe todas las superficies con limpiador desinfectante y talle para limpiar inmediatamente, eliminando todas las rayas.  Después de limpiar, rocíe de nuevo las superficies con limpiador desinfectante y deje secar al aire para facilitar los diez minutos el tiempo de permanencia.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Otra opción, es exprimir un trapo en una cubeta utilitaria llena de limpiador desinfectante y doblarlo para hacerlo un trapo con ocho caras.  Talle las superficies para limpiar, </a:t>
            </a:r>
            <a:r>
              <a:rPr lang="es-ES_tradnl" sz="1200" kern="1200" dirty="0" err="1" smtClean="0">
                <a:solidFill>
                  <a:schemeClr val="tx1"/>
                </a:solidFill>
                <a:effectLst/>
                <a:latin typeface="+mn-lt"/>
                <a:ea typeface="+mn-ea"/>
                <a:cs typeface="+mn-cs"/>
              </a:rPr>
              <a:t>déle</a:t>
            </a:r>
            <a:r>
              <a:rPr lang="es-ES_tradnl" sz="1200" kern="1200" dirty="0" smtClean="0">
                <a:solidFill>
                  <a:schemeClr val="tx1"/>
                </a:solidFill>
                <a:effectLst/>
                <a:latin typeface="+mn-lt"/>
                <a:ea typeface="+mn-ea"/>
                <a:cs typeface="+mn-cs"/>
              </a:rPr>
              <a:t> vuelta al trapo a un lado limpio y talle de nuevo.  Permita que la superficie se seque al aire.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Opción 1:  Aplique limpiador desinfectante al excusado(s) usando un atomizador de bomba para rociar superficies interiores y rociar un cepillo de taza o escobillón lo suficiente para aplicar el limpiador desinfectante bajo el anillo de descarga.</a:t>
            </a:r>
            <a:endParaRPr lang="en-US"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Rocíe todas las superficies exteriores de la taza de excusado, incluyendo superficies inferiores y otras áreas escondidas.  </a:t>
            </a:r>
            <a:endParaRPr lang="en-US"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Permita que el desinfectante permanezca húmedo sobre las superficies por 10 minutos para lograr de matar el germen al 100%.  Después que pasen diez minutos, vuelva aplicar limpiador desinfectante como sea necesario para tener suficiente liquido de limpiar y tallar el interior con un cepillo de taza o escobillón.  Jale varias veces para enjuagar.</a:t>
            </a:r>
            <a:endParaRPr lang="en-US"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Vuelva a rociar por fuera las superficies según sea necesario y tállelo para limpiar.  Si es necesario, limpie las superficies exteriores por segunda vez con un trapo suave, limpio, y seco para quitar rayas y dar brillo al cromo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Opción 2:  Aplique limpiador desinfectante a las superficies interiores usando un cepillo de taza o escobillón y un recipiente dedicado solamente a la limpieza del interior de los excusados y urinarios.</a:t>
            </a:r>
            <a:endParaRPr lang="en-US"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Exprima el trapo en una cubeta utilitaria con limpiador desinfectante, dóblelo para hacer un trapo de 8 lados, y limpie las superficies exteriores.  </a:t>
            </a:r>
            <a:r>
              <a:rPr lang="es-ES_tradnl" sz="1200" kern="1200" dirty="0" err="1" smtClean="0">
                <a:solidFill>
                  <a:schemeClr val="tx1"/>
                </a:solidFill>
                <a:effectLst/>
                <a:latin typeface="+mn-lt"/>
                <a:ea typeface="+mn-ea"/>
                <a:cs typeface="+mn-cs"/>
              </a:rPr>
              <a:t>Déle</a:t>
            </a:r>
            <a:r>
              <a:rPr lang="es-ES_tradnl" sz="1200" kern="1200" dirty="0" smtClean="0">
                <a:solidFill>
                  <a:schemeClr val="tx1"/>
                </a:solidFill>
                <a:effectLst/>
                <a:latin typeface="+mn-lt"/>
                <a:ea typeface="+mn-ea"/>
                <a:cs typeface="+mn-cs"/>
              </a:rPr>
              <a:t> vuelta al trapo a un lado limpio con frecuencia y talle las superficies por secunda vez.  Permite que la superficie se seque al aire.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Rocíe limpiador desinfectante en todas las superficies de la tina y regadera.  Deje reposar en húmedo durante diez minutos.  Talle todas las superficies hasta que queden limpias y libre de rayas.  Vuelva a rociar como sea necesario para tener suficiente líquido para limpiar.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opción, rocíe las superficies de la tina y regadera y talle inmediatamente hasta que estén limpios y libre de rayones. Ya cuando todas la superficies estén limpias, rocíe de nuevo con limpiador desinfectante y deje secar al aire.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Otra opción, es exprimir un trapo en una cubeta utilitaria llena de limpiador desinfectante. Dóblalo para hacerlo un trapo con ocho caras y talle las superficies de la tina y regadera.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Después de tallarlo para limpiar, </a:t>
            </a:r>
            <a:r>
              <a:rPr lang="es-ES_tradnl" sz="1200" kern="1200" dirty="0" err="1" smtClean="0">
                <a:solidFill>
                  <a:schemeClr val="tx1"/>
                </a:solidFill>
                <a:effectLst/>
                <a:latin typeface="+mn-lt"/>
                <a:ea typeface="+mn-ea"/>
                <a:cs typeface="+mn-cs"/>
              </a:rPr>
              <a:t>déle</a:t>
            </a:r>
            <a:r>
              <a:rPr lang="es-ES_tradnl" sz="1200" kern="1200" dirty="0" smtClean="0">
                <a:solidFill>
                  <a:schemeClr val="tx1"/>
                </a:solidFill>
                <a:effectLst/>
                <a:latin typeface="+mn-lt"/>
                <a:ea typeface="+mn-ea"/>
                <a:cs typeface="+mn-cs"/>
              </a:rPr>
              <a:t> vuelta al trapo a un lado limpio y talle de nuevo para aplicar el limpiador desinfectante lo suficiente para mantenerse húmedo sobre la superficie a medida que se seque al aire.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48">
              <a:defRPr/>
            </a:pPr>
            <a:r>
              <a:rPr lang="es-ES_tradnl" sz="1300" dirty="0">
                <a:latin typeface="Verdana" pitchFamily="34" charset="0"/>
              </a:rPr>
              <a:t>Revise y rellene los dispensadores según sea necesario. Rocíe y limpie exteriores de dispensadores con desinfectante.</a:t>
            </a:r>
            <a:endParaRPr lang="en-US" sz="1300" dirty="0"/>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300" dirty="0">
                <a:latin typeface="Verdana" pitchFamily="34" charset="0"/>
              </a:rPr>
              <a:t>Limpie las manchas en vidrio, incluyendo las ventanas de entrada, puertas de vidrio, vitrina de vidrio, mesas de vidrio y cualquier otro vidrio en el cuarto. Rocíe ligeramente limpiador de vidrios sobre las huellas digitales y las manchas. Limpie para remover las manchas y que se sequen las superficies totalmente libre de rayas</a:t>
            </a:r>
            <a:r>
              <a:rPr lang="en-US" sz="1300" dirty="0"/>
              <a:t> </a:t>
            </a:r>
          </a:p>
        </p:txBody>
      </p:sp>
      <p:sp>
        <p:nvSpPr>
          <p:cNvPr id="4" name="Slide Number Placeholder 3"/>
          <p:cNvSpPr>
            <a:spLocks noGrp="1"/>
          </p:cNvSpPr>
          <p:nvPr>
            <p:ph type="sldNum" sz="quarter" idx="10"/>
          </p:nvPr>
        </p:nvSpPr>
        <p:spPr/>
        <p:txBody>
          <a:bodyPr/>
          <a:lstStyle/>
          <a:p>
            <a:fld id="{5FB09332-AD2F-499B-B1FA-B467A4AEB46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9" name="Background"/>
          <p:cNvSpPr/>
          <p:nvPr/>
        </p:nvSpPr>
        <p:spPr>
          <a:xfrm>
            <a:off x="-11257" y="2362200"/>
            <a:ext cx="9156499" cy="4505402"/>
          </a:xfrm>
          <a:custGeom>
            <a:avLst/>
            <a:gdLst>
              <a:gd name="connsiteX0" fmla="*/ 0 w 9144000"/>
              <a:gd name="connsiteY0" fmla="*/ 0 h 4505402"/>
              <a:gd name="connsiteX1" fmla="*/ 9144000 w 9144000"/>
              <a:gd name="connsiteY1" fmla="*/ 0 h 4505402"/>
              <a:gd name="connsiteX2" fmla="*/ 9144000 w 9144000"/>
              <a:gd name="connsiteY2" fmla="*/ 4505402 h 4505402"/>
              <a:gd name="connsiteX3" fmla="*/ 0 w 9144000"/>
              <a:gd name="connsiteY3" fmla="*/ 4505402 h 4505402"/>
              <a:gd name="connsiteX4" fmla="*/ 0 w 9144000"/>
              <a:gd name="connsiteY4" fmla="*/ 0 h 4505402"/>
              <a:gd name="connsiteX0" fmla="*/ 0 w 9167052"/>
              <a:gd name="connsiteY0" fmla="*/ 7684 h 4505402"/>
              <a:gd name="connsiteX1" fmla="*/ 9167052 w 9167052"/>
              <a:gd name="connsiteY1" fmla="*/ 0 h 4505402"/>
              <a:gd name="connsiteX2" fmla="*/ 9167052 w 9167052"/>
              <a:gd name="connsiteY2" fmla="*/ 4505402 h 4505402"/>
              <a:gd name="connsiteX3" fmla="*/ 23052 w 9167052"/>
              <a:gd name="connsiteY3" fmla="*/ 4505402 h 4505402"/>
              <a:gd name="connsiteX4" fmla="*/ 0 w 9167052"/>
              <a:gd name="connsiteY4" fmla="*/ 7684 h 4505402"/>
              <a:gd name="connsiteX0" fmla="*/ 0 w 9152764"/>
              <a:gd name="connsiteY0" fmla="*/ 7684 h 4505402"/>
              <a:gd name="connsiteX1" fmla="*/ 9152764 w 9152764"/>
              <a:gd name="connsiteY1" fmla="*/ 0 h 4505402"/>
              <a:gd name="connsiteX2" fmla="*/ 9152764 w 9152764"/>
              <a:gd name="connsiteY2" fmla="*/ 4505402 h 4505402"/>
              <a:gd name="connsiteX3" fmla="*/ 8764 w 9152764"/>
              <a:gd name="connsiteY3" fmla="*/ 4505402 h 4505402"/>
              <a:gd name="connsiteX4" fmla="*/ 0 w 9152764"/>
              <a:gd name="connsiteY4" fmla="*/ 7684 h 4505402"/>
              <a:gd name="connsiteX0" fmla="*/ 3735 w 9156499"/>
              <a:gd name="connsiteY0" fmla="*/ 7684 h 4505402"/>
              <a:gd name="connsiteX1" fmla="*/ 9156499 w 9156499"/>
              <a:gd name="connsiteY1" fmla="*/ 0 h 4505402"/>
              <a:gd name="connsiteX2" fmla="*/ 9156499 w 9156499"/>
              <a:gd name="connsiteY2" fmla="*/ 4505402 h 4505402"/>
              <a:gd name="connsiteX3" fmla="*/ 592 w 9156499"/>
              <a:gd name="connsiteY3" fmla="*/ 4505402 h 4505402"/>
              <a:gd name="connsiteX4" fmla="*/ 3735 w 9156499"/>
              <a:gd name="connsiteY4" fmla="*/ 7684 h 450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99" h="4505402">
                <a:moveTo>
                  <a:pt x="3735" y="7684"/>
                </a:moveTo>
                <a:lnTo>
                  <a:pt x="9156499" y="0"/>
                </a:lnTo>
                <a:lnTo>
                  <a:pt x="9156499" y="4505402"/>
                </a:lnTo>
                <a:lnTo>
                  <a:pt x="592" y="4505402"/>
                </a:lnTo>
                <a:cubicBezTo>
                  <a:pt x="-2329" y="3006163"/>
                  <a:pt x="6656" y="1506923"/>
                  <a:pt x="3735" y="7684"/>
                </a:cubicBezTo>
                <a:close/>
              </a:path>
            </a:pathLst>
          </a:custGeom>
          <a:gradFill>
            <a:gsLst>
              <a:gs pos="0">
                <a:schemeClr val="accent1"/>
              </a:gs>
              <a:gs pos="50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Title Background"/>
          <p:cNvSpPr/>
          <p:nvPr/>
        </p:nvSpPr>
        <p:spPr>
          <a:xfrm>
            <a:off x="-59197" y="3209924"/>
            <a:ext cx="5221748" cy="2469832"/>
          </a:xfrm>
          <a:custGeom>
            <a:avLst/>
            <a:gdLst>
              <a:gd name="connsiteX0" fmla="*/ 0 w 5154216"/>
              <a:gd name="connsiteY0" fmla="*/ 0 h 1309300"/>
              <a:gd name="connsiteX1" fmla="*/ 5154216 w 5154216"/>
              <a:gd name="connsiteY1" fmla="*/ 0 h 1309300"/>
              <a:gd name="connsiteX2" fmla="*/ 5154216 w 5154216"/>
              <a:gd name="connsiteY2" fmla="*/ 1309300 h 1309300"/>
              <a:gd name="connsiteX3" fmla="*/ 0 w 5154216"/>
              <a:gd name="connsiteY3" fmla="*/ 1309300 h 1309300"/>
              <a:gd name="connsiteX4" fmla="*/ 0 w 5154216"/>
              <a:gd name="connsiteY4" fmla="*/ 0 h 1309300"/>
              <a:gd name="connsiteX0" fmla="*/ 0 w 5192316"/>
              <a:gd name="connsiteY0" fmla="*/ 0 h 1518850"/>
              <a:gd name="connsiteX1" fmla="*/ 5192316 w 5192316"/>
              <a:gd name="connsiteY1" fmla="*/ 209550 h 1518850"/>
              <a:gd name="connsiteX2" fmla="*/ 5192316 w 5192316"/>
              <a:gd name="connsiteY2" fmla="*/ 1518850 h 1518850"/>
              <a:gd name="connsiteX3" fmla="*/ 38100 w 5192316"/>
              <a:gd name="connsiteY3" fmla="*/ 1518850 h 1518850"/>
              <a:gd name="connsiteX4" fmla="*/ 0 w 5192316"/>
              <a:gd name="connsiteY4" fmla="*/ 0 h 1518850"/>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211163"/>
              <a:gd name="connsiteY0" fmla="*/ 115019 h 1680775"/>
              <a:gd name="connsiteX1" fmla="*/ 5201638 w 5211163"/>
              <a:gd name="connsiteY1" fmla="*/ 0 h 1680775"/>
              <a:gd name="connsiteX2" fmla="*/ 5211163 w 5211163"/>
              <a:gd name="connsiteY2" fmla="*/ 1680775 h 1680775"/>
              <a:gd name="connsiteX3" fmla="*/ 56947 w 5211163"/>
              <a:gd name="connsiteY3" fmla="*/ 1680775 h 1680775"/>
              <a:gd name="connsiteX4" fmla="*/ 0 w 5211163"/>
              <a:gd name="connsiteY4" fmla="*/ 115019 h 1680775"/>
              <a:gd name="connsiteX0" fmla="*/ 36757 w 5157455"/>
              <a:gd name="connsiteY0" fmla="*/ 115019 h 1680775"/>
              <a:gd name="connsiteX1" fmla="*/ 5147930 w 5157455"/>
              <a:gd name="connsiteY1" fmla="*/ 0 h 1680775"/>
              <a:gd name="connsiteX2" fmla="*/ 5157455 w 5157455"/>
              <a:gd name="connsiteY2" fmla="*/ 1680775 h 1680775"/>
              <a:gd name="connsiteX3" fmla="*/ 3239 w 5157455"/>
              <a:gd name="connsiteY3" fmla="*/ 1680775 h 1680775"/>
              <a:gd name="connsiteX4" fmla="*/ 36757 w 5157455"/>
              <a:gd name="connsiteY4" fmla="*/ 115019 h 1680775"/>
              <a:gd name="connsiteX0" fmla="*/ 10581 w 5131279"/>
              <a:gd name="connsiteY0" fmla="*/ 115019 h 1680775"/>
              <a:gd name="connsiteX1" fmla="*/ 5121754 w 5131279"/>
              <a:gd name="connsiteY1" fmla="*/ 0 h 1680775"/>
              <a:gd name="connsiteX2" fmla="*/ 5131279 w 5131279"/>
              <a:gd name="connsiteY2" fmla="*/ 1680775 h 1680775"/>
              <a:gd name="connsiteX3" fmla="*/ 4898 w 5131279"/>
              <a:gd name="connsiteY3" fmla="*/ 1680775 h 1680775"/>
              <a:gd name="connsiteX4" fmla="*/ 10581 w 5131279"/>
              <a:gd name="connsiteY4" fmla="*/ 115019 h 1680775"/>
              <a:gd name="connsiteX0" fmla="*/ 0 w 5155492"/>
              <a:gd name="connsiteY0" fmla="*/ 115019 h 1680775"/>
              <a:gd name="connsiteX1" fmla="*/ 5145967 w 5155492"/>
              <a:gd name="connsiteY1" fmla="*/ 0 h 1680775"/>
              <a:gd name="connsiteX2" fmla="*/ 5155492 w 5155492"/>
              <a:gd name="connsiteY2" fmla="*/ 1680775 h 1680775"/>
              <a:gd name="connsiteX3" fmla="*/ 29111 w 5155492"/>
              <a:gd name="connsiteY3" fmla="*/ 1680775 h 1680775"/>
              <a:gd name="connsiteX4" fmla="*/ 0 w 5155492"/>
              <a:gd name="connsiteY4" fmla="*/ 115019 h 1680775"/>
              <a:gd name="connsiteX0" fmla="*/ 10580 w 5166072"/>
              <a:gd name="connsiteY0" fmla="*/ 115019 h 1680775"/>
              <a:gd name="connsiteX1" fmla="*/ 5156547 w 5166072"/>
              <a:gd name="connsiteY1" fmla="*/ 0 h 1680775"/>
              <a:gd name="connsiteX2" fmla="*/ 5166072 w 5166072"/>
              <a:gd name="connsiteY2" fmla="*/ 1680775 h 1680775"/>
              <a:gd name="connsiteX3" fmla="*/ 4897 w 5166072"/>
              <a:gd name="connsiteY3" fmla="*/ 1680775 h 1680775"/>
              <a:gd name="connsiteX4" fmla="*/ 10580 w 5166072"/>
              <a:gd name="connsiteY4" fmla="*/ 115019 h 16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72" h="1680775">
                <a:moveTo>
                  <a:pt x="10580" y="115019"/>
                </a:moveTo>
                <a:cubicBezTo>
                  <a:pt x="1700179" y="494523"/>
                  <a:pt x="3324683" y="191911"/>
                  <a:pt x="5156547" y="0"/>
                </a:cubicBezTo>
                <a:lnTo>
                  <a:pt x="5166072" y="1680775"/>
                </a:lnTo>
                <a:lnTo>
                  <a:pt x="4897" y="1680775"/>
                </a:lnTo>
                <a:cubicBezTo>
                  <a:pt x="-14085" y="1158856"/>
                  <a:pt x="29562" y="636938"/>
                  <a:pt x="10580" y="115019"/>
                </a:cubicBezTo>
                <a:close/>
              </a:path>
            </a:pathLst>
          </a:cu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Swoosh"/>
          <p:cNvGrpSpPr/>
          <p:nvPr/>
        </p:nvGrpSpPr>
        <p:grpSpPr>
          <a:xfrm>
            <a:off x="-57152" y="-28575"/>
            <a:ext cx="9229725" cy="3692807"/>
            <a:chOff x="-57152" y="-2285971"/>
            <a:chExt cx="9229725" cy="3692807"/>
          </a:xfrm>
        </p:grpSpPr>
        <p:sp>
          <p:nvSpPr>
            <p:cNvPr id="13" name="Main Header"/>
            <p:cNvSpPr/>
            <p:nvPr/>
          </p:nvSpPr>
          <p:spPr>
            <a:xfrm>
              <a:off x="-57152" y="-2285971"/>
              <a:ext cx="9229725" cy="3611512"/>
            </a:xfrm>
            <a:custGeom>
              <a:avLst/>
              <a:gdLst>
                <a:gd name="connsiteX0" fmla="*/ 0 w 9144000"/>
                <a:gd name="connsiteY0" fmla="*/ 0 h 1002638"/>
                <a:gd name="connsiteX1" fmla="*/ 9144000 w 9144000"/>
                <a:gd name="connsiteY1" fmla="*/ 0 h 1002638"/>
                <a:gd name="connsiteX2" fmla="*/ 9144000 w 9144000"/>
                <a:gd name="connsiteY2" fmla="*/ 1002638 h 1002638"/>
                <a:gd name="connsiteX3" fmla="*/ 0 w 9144000"/>
                <a:gd name="connsiteY3" fmla="*/ 1002638 h 1002638"/>
                <a:gd name="connsiteX4" fmla="*/ 0 w 9144000"/>
                <a:gd name="connsiteY4" fmla="*/ 0 h 1002638"/>
                <a:gd name="connsiteX0" fmla="*/ 0 w 9144000"/>
                <a:gd name="connsiteY0" fmla="*/ 0 h 1267181"/>
                <a:gd name="connsiteX1" fmla="*/ 9144000 w 9144000"/>
                <a:gd name="connsiteY1" fmla="*/ 0 h 1267181"/>
                <a:gd name="connsiteX2" fmla="*/ 9144000 w 9144000"/>
                <a:gd name="connsiteY2" fmla="*/ 1002638 h 1267181"/>
                <a:gd name="connsiteX3" fmla="*/ 0 w 9144000"/>
                <a:gd name="connsiteY3" fmla="*/ 1002638 h 1267181"/>
                <a:gd name="connsiteX4" fmla="*/ 0 w 9144000"/>
                <a:gd name="connsiteY4" fmla="*/ 0 h 1267181"/>
                <a:gd name="connsiteX0" fmla="*/ 0 w 9144000"/>
                <a:gd name="connsiteY0" fmla="*/ 0 h 1146673"/>
                <a:gd name="connsiteX1" fmla="*/ 9144000 w 9144000"/>
                <a:gd name="connsiteY1" fmla="*/ 0 h 1146673"/>
                <a:gd name="connsiteX2" fmla="*/ 9144000 w 9144000"/>
                <a:gd name="connsiteY2" fmla="*/ 1002638 h 1146673"/>
                <a:gd name="connsiteX3" fmla="*/ 0 w 9144000"/>
                <a:gd name="connsiteY3" fmla="*/ 1002638 h 1146673"/>
                <a:gd name="connsiteX4" fmla="*/ 0 w 9144000"/>
                <a:gd name="connsiteY4" fmla="*/ 0 h 1146673"/>
                <a:gd name="connsiteX0" fmla="*/ 0 w 9144000"/>
                <a:gd name="connsiteY0" fmla="*/ 0 h 1037956"/>
                <a:gd name="connsiteX1" fmla="*/ 9144000 w 9144000"/>
                <a:gd name="connsiteY1" fmla="*/ 0 h 1037956"/>
                <a:gd name="connsiteX2" fmla="*/ 9144000 w 9144000"/>
                <a:gd name="connsiteY2" fmla="*/ 1002638 h 1037956"/>
                <a:gd name="connsiteX3" fmla="*/ 4649638 w 9144000"/>
                <a:gd name="connsiteY3" fmla="*/ 829005 h 1037956"/>
                <a:gd name="connsiteX4" fmla="*/ 0 w 9144000"/>
                <a:gd name="connsiteY4" fmla="*/ 1002638 h 1037956"/>
                <a:gd name="connsiteX5" fmla="*/ 0 w 9144000"/>
                <a:gd name="connsiteY5" fmla="*/ 0 h 1037956"/>
                <a:gd name="connsiteX0" fmla="*/ 0 w 9144000"/>
                <a:gd name="connsiteY0" fmla="*/ 0 h 1057754"/>
                <a:gd name="connsiteX1" fmla="*/ 9144000 w 9144000"/>
                <a:gd name="connsiteY1" fmla="*/ 0 h 1057754"/>
                <a:gd name="connsiteX2" fmla="*/ 9144000 w 9144000"/>
                <a:gd name="connsiteY2" fmla="*/ 1002638 h 1057754"/>
                <a:gd name="connsiteX3" fmla="*/ 4494362 w 9144000"/>
                <a:gd name="connsiteY3" fmla="*/ 975654 h 1057754"/>
                <a:gd name="connsiteX4" fmla="*/ 0 w 9144000"/>
                <a:gd name="connsiteY4" fmla="*/ 1002638 h 1057754"/>
                <a:gd name="connsiteX5" fmla="*/ 0 w 9144000"/>
                <a:gd name="connsiteY5" fmla="*/ 0 h 1057754"/>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61620"/>
                <a:gd name="connsiteX1" fmla="*/ 9144000 w 9144000"/>
                <a:gd name="connsiteY1" fmla="*/ 0 h 1061620"/>
                <a:gd name="connsiteX2" fmla="*/ 9144000 w 9144000"/>
                <a:gd name="connsiteY2" fmla="*/ 1002638 h 1061620"/>
                <a:gd name="connsiteX3" fmla="*/ 4520242 w 9144000"/>
                <a:gd name="connsiteY3" fmla="*/ 992907 h 1061620"/>
                <a:gd name="connsiteX4" fmla="*/ 0 w 9144000"/>
                <a:gd name="connsiteY4" fmla="*/ 1002638 h 1061620"/>
                <a:gd name="connsiteX5" fmla="*/ 0 w 9144000"/>
                <a:gd name="connsiteY5" fmla="*/ 0 h 1061620"/>
                <a:gd name="connsiteX0" fmla="*/ 0 w 9144000"/>
                <a:gd name="connsiteY0" fmla="*/ 0 h 1157913"/>
                <a:gd name="connsiteX1" fmla="*/ 9144000 w 9144000"/>
                <a:gd name="connsiteY1" fmla="*/ 0 h 1157913"/>
                <a:gd name="connsiteX2" fmla="*/ 9144000 w 9144000"/>
                <a:gd name="connsiteY2" fmla="*/ 1157913 h 1157913"/>
                <a:gd name="connsiteX3" fmla="*/ 4520242 w 9144000"/>
                <a:gd name="connsiteY3" fmla="*/ 992907 h 1157913"/>
                <a:gd name="connsiteX4" fmla="*/ 0 w 9144000"/>
                <a:gd name="connsiteY4" fmla="*/ 1002638 h 1157913"/>
                <a:gd name="connsiteX5" fmla="*/ 0 w 9144000"/>
                <a:gd name="connsiteY5" fmla="*/ 0 h 1157913"/>
                <a:gd name="connsiteX0" fmla="*/ 0 w 9144000"/>
                <a:gd name="connsiteY0" fmla="*/ 0 h 1157913"/>
                <a:gd name="connsiteX1" fmla="*/ 9144000 w 9144000"/>
                <a:gd name="connsiteY1" fmla="*/ 0 h 1157913"/>
                <a:gd name="connsiteX2" fmla="*/ 9144000 w 9144000"/>
                <a:gd name="connsiteY2" fmla="*/ 1157913 h 1157913"/>
                <a:gd name="connsiteX3" fmla="*/ 4511616 w 9144000"/>
                <a:gd name="connsiteY3" fmla="*/ 1053292 h 1157913"/>
                <a:gd name="connsiteX4" fmla="*/ 0 w 9144000"/>
                <a:gd name="connsiteY4" fmla="*/ 1002638 h 1157913"/>
                <a:gd name="connsiteX5" fmla="*/ 0 w 9144000"/>
                <a:gd name="connsiteY5" fmla="*/ 0 h 1157913"/>
                <a:gd name="connsiteX0" fmla="*/ 0 w 9144000"/>
                <a:gd name="connsiteY0" fmla="*/ 0 h 1170742"/>
                <a:gd name="connsiteX1" fmla="*/ 9144000 w 9144000"/>
                <a:gd name="connsiteY1" fmla="*/ 0 h 1170742"/>
                <a:gd name="connsiteX2" fmla="*/ 9144000 w 9144000"/>
                <a:gd name="connsiteY2" fmla="*/ 1157913 h 1170742"/>
                <a:gd name="connsiteX3" fmla="*/ 4511616 w 9144000"/>
                <a:gd name="connsiteY3" fmla="*/ 1053292 h 1170742"/>
                <a:gd name="connsiteX4" fmla="*/ 8626 w 9144000"/>
                <a:gd name="connsiteY4" fmla="*/ 1123408 h 1170742"/>
                <a:gd name="connsiteX5" fmla="*/ 0 w 9144000"/>
                <a:gd name="connsiteY5" fmla="*/ 0 h 1170742"/>
                <a:gd name="connsiteX0" fmla="*/ 0 w 9144000"/>
                <a:gd name="connsiteY0" fmla="*/ 0 h 1283326"/>
                <a:gd name="connsiteX1" fmla="*/ 9144000 w 9144000"/>
                <a:gd name="connsiteY1" fmla="*/ 0 h 1283326"/>
                <a:gd name="connsiteX2" fmla="*/ 9144000 w 9144000"/>
                <a:gd name="connsiteY2" fmla="*/ 1157913 h 1283326"/>
                <a:gd name="connsiteX3" fmla="*/ 4511616 w 9144000"/>
                <a:gd name="connsiteY3" fmla="*/ 1053292 h 1283326"/>
                <a:gd name="connsiteX4" fmla="*/ 8626 w 9144000"/>
                <a:gd name="connsiteY4" fmla="*/ 1123408 h 1283326"/>
                <a:gd name="connsiteX5" fmla="*/ 0 w 9144000"/>
                <a:gd name="connsiteY5" fmla="*/ 0 h 1283326"/>
                <a:gd name="connsiteX0" fmla="*/ 0 w 9144000"/>
                <a:gd name="connsiteY0" fmla="*/ 0 h 1339808"/>
                <a:gd name="connsiteX1" fmla="*/ 9144000 w 9144000"/>
                <a:gd name="connsiteY1" fmla="*/ 0 h 1339808"/>
                <a:gd name="connsiteX2" fmla="*/ 9144000 w 9144000"/>
                <a:gd name="connsiteY2" fmla="*/ 1157913 h 1339808"/>
                <a:gd name="connsiteX3" fmla="*/ 4511616 w 9144000"/>
                <a:gd name="connsiteY3" fmla="*/ 1053292 h 1339808"/>
                <a:gd name="connsiteX4" fmla="*/ 8626 w 9144000"/>
                <a:gd name="connsiteY4" fmla="*/ 1123408 h 1339808"/>
                <a:gd name="connsiteX5" fmla="*/ 0 w 9144000"/>
                <a:gd name="connsiteY5" fmla="*/ 0 h 1339808"/>
                <a:gd name="connsiteX0" fmla="*/ 50002 w 9194002"/>
                <a:gd name="connsiteY0" fmla="*/ 0 h 1339808"/>
                <a:gd name="connsiteX1" fmla="*/ 9194002 w 9194002"/>
                <a:gd name="connsiteY1" fmla="*/ 0 h 1339808"/>
                <a:gd name="connsiteX2" fmla="*/ 9194002 w 9194002"/>
                <a:gd name="connsiteY2" fmla="*/ 1157913 h 1339808"/>
                <a:gd name="connsiteX3" fmla="*/ 4561618 w 9194002"/>
                <a:gd name="connsiteY3" fmla="*/ 1053292 h 1339808"/>
                <a:gd name="connsiteX4" fmla="*/ 107 w 9194002"/>
                <a:gd name="connsiteY4" fmla="*/ 1123408 h 1339808"/>
                <a:gd name="connsiteX5" fmla="*/ 50002 w 9194002"/>
                <a:gd name="connsiteY5" fmla="*/ 0 h 1339808"/>
                <a:gd name="connsiteX0" fmla="*/ 0 w 9144000"/>
                <a:gd name="connsiteY0" fmla="*/ 0 h 1335037"/>
                <a:gd name="connsiteX1" fmla="*/ 9144000 w 9144000"/>
                <a:gd name="connsiteY1" fmla="*/ 0 h 1335037"/>
                <a:gd name="connsiteX2" fmla="*/ 9144000 w 9144000"/>
                <a:gd name="connsiteY2" fmla="*/ 1157913 h 1335037"/>
                <a:gd name="connsiteX3" fmla="*/ 4511616 w 9144000"/>
                <a:gd name="connsiteY3" fmla="*/ 1053292 h 1335037"/>
                <a:gd name="connsiteX4" fmla="*/ 1311 w 9144000"/>
                <a:gd name="connsiteY4" fmla="*/ 1116093 h 1335037"/>
                <a:gd name="connsiteX5" fmla="*/ 0 w 9144000"/>
                <a:gd name="connsiteY5" fmla="*/ 0 h 1335037"/>
                <a:gd name="connsiteX0" fmla="*/ 2929 w 9146929"/>
                <a:gd name="connsiteY0" fmla="*/ 0 h 1335037"/>
                <a:gd name="connsiteX1" fmla="*/ 9146929 w 9146929"/>
                <a:gd name="connsiteY1" fmla="*/ 0 h 1335037"/>
                <a:gd name="connsiteX2" fmla="*/ 9146929 w 9146929"/>
                <a:gd name="connsiteY2" fmla="*/ 1157913 h 1335037"/>
                <a:gd name="connsiteX3" fmla="*/ 4514545 w 9146929"/>
                <a:gd name="connsiteY3" fmla="*/ 1053292 h 1335037"/>
                <a:gd name="connsiteX4" fmla="*/ 4240 w 9146929"/>
                <a:gd name="connsiteY4" fmla="*/ 1116093 h 1335037"/>
                <a:gd name="connsiteX5" fmla="*/ 2929 w 9146929"/>
                <a:gd name="connsiteY5" fmla="*/ 0 h 1335037"/>
                <a:gd name="connsiteX0" fmla="*/ 0 w 9153525"/>
                <a:gd name="connsiteY0" fmla="*/ 0 h 3544837"/>
                <a:gd name="connsiteX1" fmla="*/ 9153525 w 9153525"/>
                <a:gd name="connsiteY1" fmla="*/ 2209800 h 3544837"/>
                <a:gd name="connsiteX2" fmla="*/ 9153525 w 9153525"/>
                <a:gd name="connsiteY2" fmla="*/ 3367713 h 3544837"/>
                <a:gd name="connsiteX3" fmla="*/ 4521141 w 9153525"/>
                <a:gd name="connsiteY3" fmla="*/ 3263092 h 3544837"/>
                <a:gd name="connsiteX4" fmla="*/ 10836 w 9153525"/>
                <a:gd name="connsiteY4" fmla="*/ 3325893 h 3544837"/>
                <a:gd name="connsiteX5" fmla="*/ 0 w 9153525"/>
                <a:gd name="connsiteY5" fmla="*/ 0 h 3544837"/>
                <a:gd name="connsiteX0" fmla="*/ 0 w 9191625"/>
                <a:gd name="connsiteY0" fmla="*/ 38100 h 3582937"/>
                <a:gd name="connsiteX1" fmla="*/ 9191625 w 9191625"/>
                <a:gd name="connsiteY1" fmla="*/ 0 h 3582937"/>
                <a:gd name="connsiteX2" fmla="*/ 9153525 w 9191625"/>
                <a:gd name="connsiteY2" fmla="*/ 3405813 h 3582937"/>
                <a:gd name="connsiteX3" fmla="*/ 4521141 w 9191625"/>
                <a:gd name="connsiteY3" fmla="*/ 3301192 h 3582937"/>
                <a:gd name="connsiteX4" fmla="*/ 10836 w 9191625"/>
                <a:gd name="connsiteY4" fmla="*/ 3363993 h 3582937"/>
                <a:gd name="connsiteX5" fmla="*/ 0 w 9191625"/>
                <a:gd name="connsiteY5" fmla="*/ 38100 h 3582937"/>
                <a:gd name="connsiteX0" fmla="*/ 0 w 9420225"/>
                <a:gd name="connsiteY0" fmla="*/ 0 h 3544837"/>
                <a:gd name="connsiteX1" fmla="*/ 9420225 w 9420225"/>
                <a:gd name="connsiteY1" fmla="*/ 400050 h 3544837"/>
                <a:gd name="connsiteX2" fmla="*/ 9153525 w 9420225"/>
                <a:gd name="connsiteY2" fmla="*/ 3367713 h 3544837"/>
                <a:gd name="connsiteX3" fmla="*/ 4521141 w 9420225"/>
                <a:gd name="connsiteY3" fmla="*/ 3263092 h 3544837"/>
                <a:gd name="connsiteX4" fmla="*/ 10836 w 9420225"/>
                <a:gd name="connsiteY4" fmla="*/ 3325893 h 3544837"/>
                <a:gd name="connsiteX5" fmla="*/ 0 w 9420225"/>
                <a:gd name="connsiteY5" fmla="*/ 0 h 3544837"/>
                <a:gd name="connsiteX0" fmla="*/ 0 w 9182100"/>
                <a:gd name="connsiteY0" fmla="*/ 66675 h 3611512"/>
                <a:gd name="connsiteX1" fmla="*/ 9182100 w 9182100"/>
                <a:gd name="connsiteY1" fmla="*/ 0 h 3611512"/>
                <a:gd name="connsiteX2" fmla="*/ 9153525 w 9182100"/>
                <a:gd name="connsiteY2" fmla="*/ 3434388 h 3611512"/>
                <a:gd name="connsiteX3" fmla="*/ 4521141 w 9182100"/>
                <a:gd name="connsiteY3" fmla="*/ 3329767 h 3611512"/>
                <a:gd name="connsiteX4" fmla="*/ 10836 w 9182100"/>
                <a:gd name="connsiteY4" fmla="*/ 3392568 h 3611512"/>
                <a:gd name="connsiteX5" fmla="*/ 0 w 9182100"/>
                <a:gd name="connsiteY5" fmla="*/ 66675 h 3611512"/>
                <a:gd name="connsiteX0" fmla="*/ 0 w 9229725"/>
                <a:gd name="connsiteY0" fmla="*/ 0 h 3611512"/>
                <a:gd name="connsiteX1" fmla="*/ 9229725 w 9229725"/>
                <a:gd name="connsiteY1" fmla="*/ 0 h 3611512"/>
                <a:gd name="connsiteX2" fmla="*/ 9201150 w 9229725"/>
                <a:gd name="connsiteY2" fmla="*/ 3434388 h 3611512"/>
                <a:gd name="connsiteX3" fmla="*/ 4568766 w 9229725"/>
                <a:gd name="connsiteY3" fmla="*/ 3329767 h 3611512"/>
                <a:gd name="connsiteX4" fmla="*/ 58461 w 9229725"/>
                <a:gd name="connsiteY4" fmla="*/ 3392568 h 3611512"/>
                <a:gd name="connsiteX5" fmla="*/ 0 w 9229725"/>
                <a:gd name="connsiteY5" fmla="*/ 0 h 361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725" h="3611512">
                  <a:moveTo>
                    <a:pt x="0" y="0"/>
                  </a:moveTo>
                  <a:lnTo>
                    <a:pt x="9229725" y="0"/>
                  </a:lnTo>
                  <a:lnTo>
                    <a:pt x="9201150" y="3434388"/>
                  </a:lnTo>
                  <a:cubicBezTo>
                    <a:pt x="9090445" y="3408654"/>
                    <a:pt x="8171732" y="2708665"/>
                    <a:pt x="4568766" y="3329767"/>
                  </a:cubicBezTo>
                  <a:cubicBezTo>
                    <a:pt x="3070645" y="3571306"/>
                    <a:pt x="1221590" y="3789528"/>
                    <a:pt x="58461" y="3392568"/>
                  </a:cubicBezTo>
                  <a:cubicBezTo>
                    <a:pt x="48271" y="3398489"/>
                    <a:pt x="2875" y="374469"/>
                    <a:pt x="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sp>
          <p:nvSpPr>
            <p:cNvPr id="14"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3D443E"/>
                </a:solidFill>
              </a:endParaRPr>
            </a:p>
          </p:txBody>
        </p:sp>
        <p:sp>
          <p:nvSpPr>
            <p:cNvPr id="15"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grpSp>
      <p:sp>
        <p:nvSpPr>
          <p:cNvPr id="40" name="Copyright"/>
          <p:cNvSpPr txBox="1"/>
          <p:nvPr/>
        </p:nvSpPr>
        <p:spPr>
          <a:xfrm>
            <a:off x="4265675" y="6389526"/>
            <a:ext cx="4268725" cy="276999"/>
          </a:xfrm>
          <a:prstGeom prst="rect">
            <a:avLst/>
          </a:prstGeom>
          <a:noFill/>
          <a:effectLst/>
        </p:spPr>
        <p:txBody>
          <a:bodyPr wrap="square" rtlCol="0">
            <a:spAutoFit/>
          </a:bodyPr>
          <a:lstStyle/>
          <a:p>
            <a:pPr algn="r"/>
            <a:r>
              <a:rPr lang="en-US" sz="1200" dirty="0">
                <a:solidFill>
                  <a:srgbClr val="FFFFFF"/>
                </a:solidFill>
                <a:latin typeface="Verdana" pitchFamily="34" charset="0"/>
              </a:rPr>
              <a:t>Copyright Hillyard,</a:t>
            </a:r>
            <a:r>
              <a:rPr lang="en-US" sz="1200" spc="-300" dirty="0">
                <a:solidFill>
                  <a:srgbClr val="FFFFFF"/>
                </a:solidFill>
                <a:latin typeface="Verdana" pitchFamily="34" charset="0"/>
              </a:rPr>
              <a:t> </a:t>
            </a:r>
            <a:r>
              <a:rPr lang="en-US" sz="1200" dirty="0">
                <a:solidFill>
                  <a:srgbClr val="FFFFFF"/>
                </a:solidFill>
                <a:latin typeface="Verdana" pitchFamily="34" charset="0"/>
              </a:rPr>
              <a:t>Inc. </a:t>
            </a:r>
          </a:p>
        </p:txBody>
      </p:sp>
      <p:pic>
        <p:nvPicPr>
          <p:cNvPr id="11" name="Targ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0" y="3397210"/>
            <a:ext cx="4781550" cy="2847975"/>
          </a:xfrm>
          <a:prstGeom prst="rect">
            <a:avLst/>
          </a:prstGeom>
        </p:spPr>
      </p:pic>
      <p:sp>
        <p:nvSpPr>
          <p:cNvPr id="55" name="Title 54"/>
          <p:cNvSpPr>
            <a:spLocks noGrp="1"/>
          </p:cNvSpPr>
          <p:nvPr>
            <p:ph type="title"/>
          </p:nvPr>
        </p:nvSpPr>
        <p:spPr>
          <a:xfrm>
            <a:off x="152400" y="166785"/>
            <a:ext cx="8839200" cy="639762"/>
          </a:xfrm>
        </p:spPr>
        <p:txBody>
          <a:bodyPr anchor="t"/>
          <a:lstStyle>
            <a:lvl1pPr algn="ctr">
              <a:defRPr>
                <a:solidFill>
                  <a:schemeClr val="tx1"/>
                </a:solidFill>
              </a:defRPr>
            </a:lvl1pPr>
          </a:lstStyle>
          <a:p>
            <a:r>
              <a:rPr lang="en-US" smtClean="0"/>
              <a:t>Click to edit Master title style</a:t>
            </a:r>
            <a:endParaRPr lang="en-US" dirty="0"/>
          </a:p>
        </p:txBody>
      </p:sp>
      <p:sp>
        <p:nvSpPr>
          <p:cNvPr id="57" name="Text Placeholder 3"/>
          <p:cNvSpPr>
            <a:spLocks noGrp="1"/>
          </p:cNvSpPr>
          <p:nvPr>
            <p:ph type="body" sz="half" idx="2"/>
          </p:nvPr>
        </p:nvSpPr>
        <p:spPr>
          <a:xfrm>
            <a:off x="152400" y="3810038"/>
            <a:ext cx="4095750" cy="1752561"/>
          </a:xfrm>
          <a:prstGeom prst="rect">
            <a:avLst/>
          </a:prstGeom>
        </p:spPr>
        <p:txBody>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8" name="Text Placeholder 3"/>
          <p:cNvSpPr>
            <a:spLocks noGrp="1"/>
          </p:cNvSpPr>
          <p:nvPr>
            <p:ph type="body" sz="half" idx="10"/>
          </p:nvPr>
        </p:nvSpPr>
        <p:spPr>
          <a:xfrm>
            <a:off x="914400" y="5889324"/>
            <a:ext cx="3657600" cy="761961"/>
          </a:xfrm>
          <a:prstGeom prst="rect">
            <a:avLst/>
          </a:prstGeom>
        </p:spPr>
        <p:txBody>
          <a:bodyPr/>
          <a:lstStyle>
            <a:lvl1pPr marL="0" indent="0" algn="r">
              <a:buNone/>
              <a:defRPr sz="18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1" name="Content Placeholder 60"/>
          <p:cNvSpPr>
            <a:spLocks noGrp="1"/>
          </p:cNvSpPr>
          <p:nvPr>
            <p:ph sz="quarter" idx="11"/>
          </p:nvPr>
        </p:nvSpPr>
        <p:spPr>
          <a:xfrm>
            <a:off x="152400" y="914400"/>
            <a:ext cx="8839200" cy="1905000"/>
          </a:xfrm>
          <a:prstGeom prst="rect">
            <a:avLst/>
          </a:prstGeom>
        </p:spPr>
        <p:txBody>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 y="1524000"/>
            <a:ext cx="88392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1555410"/>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37"/>
            <a:ext cx="4038600" cy="483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37"/>
            <a:ext cx="4038600" cy="483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6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4114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526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4114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8" name="Picture Placeholder 2"/>
          <p:cNvSpPr>
            <a:spLocks noGrp="1"/>
          </p:cNvSpPr>
          <p:nvPr>
            <p:ph type="pic" idx="1"/>
          </p:nvPr>
        </p:nvSpPr>
        <p:spPr>
          <a:xfrm>
            <a:off x="1828800" y="16764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Text Placeholder 3"/>
          <p:cNvSpPr>
            <a:spLocks noGrp="1"/>
          </p:cNvSpPr>
          <p:nvPr>
            <p:ph type="body" sz="half" idx="2"/>
          </p:nvPr>
        </p:nvSpPr>
        <p:spPr>
          <a:xfrm>
            <a:off x="1828800" y="58674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4879491"/>
      </p:ext>
    </p:extLst>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6" name="Content Placeholder 2"/>
          <p:cNvSpPr>
            <a:spLocks noGrp="1"/>
          </p:cNvSpPr>
          <p:nvPr>
            <p:ph idx="1"/>
          </p:nvPr>
        </p:nvSpPr>
        <p:spPr>
          <a:xfrm>
            <a:off x="3575050" y="1600201"/>
            <a:ext cx="5111750" cy="5105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3"/>
          <p:cNvSpPr>
            <a:spLocks noGrp="1"/>
          </p:cNvSpPr>
          <p:nvPr>
            <p:ph type="body" sz="half" idx="2"/>
          </p:nvPr>
        </p:nvSpPr>
        <p:spPr>
          <a:xfrm>
            <a:off x="457200" y="1600201"/>
            <a:ext cx="3008313" cy="5105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0379011"/>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bar">
    <p:spTree>
      <p:nvGrpSpPr>
        <p:cNvPr id="1" name=""/>
        <p:cNvGrpSpPr/>
        <p:nvPr/>
      </p:nvGrpSpPr>
      <p:grpSpPr>
        <a:xfrm>
          <a:off x="0" y="0"/>
          <a:ext cx="0" cy="0"/>
          <a:chOff x="0" y="0"/>
          <a:chExt cx="0" cy="0"/>
        </a:xfrm>
      </p:grpSpPr>
      <p:sp>
        <p:nvSpPr>
          <p:cNvPr id="3" name="Rounded Rectangle 2"/>
          <p:cNvSpPr/>
          <p:nvPr/>
        </p:nvSpPr>
        <p:spPr>
          <a:xfrm>
            <a:off x="152400" y="1600200"/>
            <a:ext cx="1981200" cy="5105400"/>
          </a:xfrm>
          <a:prstGeom prst="roundRect">
            <a:avLst>
              <a:gd name="adj" fmla="val 7081"/>
            </a:avLst>
          </a:prstGeom>
          <a:gradFill>
            <a:gsLst>
              <a:gs pos="0">
                <a:schemeClr val="accent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6" name="Content Placeholder 2"/>
          <p:cNvSpPr>
            <a:spLocks noGrp="1"/>
          </p:cNvSpPr>
          <p:nvPr>
            <p:ph idx="1"/>
          </p:nvPr>
        </p:nvSpPr>
        <p:spPr>
          <a:xfrm>
            <a:off x="2286000" y="1600201"/>
            <a:ext cx="6400800" cy="5105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152400" y="1676399"/>
            <a:ext cx="1981200" cy="4876801"/>
          </a:xfrm>
          <a:prstGeom prst="rect">
            <a:avLst/>
          </a:prstGeom>
        </p:spPr>
        <p:txBody>
          <a:bodyPr/>
          <a:lstStyle>
            <a:lvl1pPr marL="285750" indent="-285750">
              <a:buFont typeface="Arial" pitchFamily="34" charset="0"/>
              <a:buChar char="•"/>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0980361"/>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36927-A43F-4E1D-9FEA-ED375A369B11}" type="datetimeFigureOut">
              <a:rPr lang="en-US" smtClean="0"/>
              <a:pPr/>
              <a:t>5/2/2013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BD0C21-854D-4EA1-9236-35FF4655E45D}" type="slidenum">
              <a:rPr lang="en-US" smtClean="0"/>
              <a:pPr/>
              <a:t>‹#›</a:t>
            </a:fld>
            <a:endParaRPr lang="en-US"/>
          </a:p>
        </p:txBody>
      </p:sp>
    </p:spTree>
  </p:cSld>
  <p:clrMapOvr>
    <a:masterClrMapping/>
  </p:clrMapOvr>
  <p:transition advTm="19158"/>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p:cNvGrpSpPr/>
          <p:nvPr/>
        </p:nvGrpSpPr>
        <p:grpSpPr>
          <a:xfrm>
            <a:off x="-45720" y="-9496"/>
            <a:ext cx="9191625" cy="1416332"/>
            <a:chOff x="-45720" y="-9496"/>
            <a:chExt cx="9191625" cy="1416332"/>
          </a:xfrm>
        </p:grpSpPr>
        <p:sp>
          <p:nvSpPr>
            <p:cNvPr id="22" name="Main Header"/>
            <p:cNvSpPr/>
            <p:nvPr/>
          </p:nvSpPr>
          <p:spPr>
            <a:xfrm>
              <a:off x="-24231" y="-9496"/>
              <a:ext cx="9168229" cy="1335037"/>
            </a:xfrm>
            <a:custGeom>
              <a:avLst/>
              <a:gdLst>
                <a:gd name="connsiteX0" fmla="*/ 0 w 9144000"/>
                <a:gd name="connsiteY0" fmla="*/ 0 h 1002638"/>
                <a:gd name="connsiteX1" fmla="*/ 9144000 w 9144000"/>
                <a:gd name="connsiteY1" fmla="*/ 0 h 1002638"/>
                <a:gd name="connsiteX2" fmla="*/ 9144000 w 9144000"/>
                <a:gd name="connsiteY2" fmla="*/ 1002638 h 1002638"/>
                <a:gd name="connsiteX3" fmla="*/ 0 w 9144000"/>
                <a:gd name="connsiteY3" fmla="*/ 1002638 h 1002638"/>
                <a:gd name="connsiteX4" fmla="*/ 0 w 9144000"/>
                <a:gd name="connsiteY4" fmla="*/ 0 h 1002638"/>
                <a:gd name="connsiteX0" fmla="*/ 0 w 9144000"/>
                <a:gd name="connsiteY0" fmla="*/ 0 h 1267181"/>
                <a:gd name="connsiteX1" fmla="*/ 9144000 w 9144000"/>
                <a:gd name="connsiteY1" fmla="*/ 0 h 1267181"/>
                <a:gd name="connsiteX2" fmla="*/ 9144000 w 9144000"/>
                <a:gd name="connsiteY2" fmla="*/ 1002638 h 1267181"/>
                <a:gd name="connsiteX3" fmla="*/ 0 w 9144000"/>
                <a:gd name="connsiteY3" fmla="*/ 1002638 h 1267181"/>
                <a:gd name="connsiteX4" fmla="*/ 0 w 9144000"/>
                <a:gd name="connsiteY4" fmla="*/ 0 h 1267181"/>
                <a:gd name="connsiteX0" fmla="*/ 0 w 9144000"/>
                <a:gd name="connsiteY0" fmla="*/ 0 h 1146673"/>
                <a:gd name="connsiteX1" fmla="*/ 9144000 w 9144000"/>
                <a:gd name="connsiteY1" fmla="*/ 0 h 1146673"/>
                <a:gd name="connsiteX2" fmla="*/ 9144000 w 9144000"/>
                <a:gd name="connsiteY2" fmla="*/ 1002638 h 1146673"/>
                <a:gd name="connsiteX3" fmla="*/ 0 w 9144000"/>
                <a:gd name="connsiteY3" fmla="*/ 1002638 h 1146673"/>
                <a:gd name="connsiteX4" fmla="*/ 0 w 9144000"/>
                <a:gd name="connsiteY4" fmla="*/ 0 h 1146673"/>
                <a:gd name="connsiteX0" fmla="*/ 0 w 9144000"/>
                <a:gd name="connsiteY0" fmla="*/ 0 h 1037956"/>
                <a:gd name="connsiteX1" fmla="*/ 9144000 w 9144000"/>
                <a:gd name="connsiteY1" fmla="*/ 0 h 1037956"/>
                <a:gd name="connsiteX2" fmla="*/ 9144000 w 9144000"/>
                <a:gd name="connsiteY2" fmla="*/ 1002638 h 1037956"/>
                <a:gd name="connsiteX3" fmla="*/ 4649638 w 9144000"/>
                <a:gd name="connsiteY3" fmla="*/ 829005 h 1037956"/>
                <a:gd name="connsiteX4" fmla="*/ 0 w 9144000"/>
                <a:gd name="connsiteY4" fmla="*/ 1002638 h 1037956"/>
                <a:gd name="connsiteX5" fmla="*/ 0 w 9144000"/>
                <a:gd name="connsiteY5" fmla="*/ 0 h 1037956"/>
                <a:gd name="connsiteX0" fmla="*/ 0 w 9144000"/>
                <a:gd name="connsiteY0" fmla="*/ 0 h 1057754"/>
                <a:gd name="connsiteX1" fmla="*/ 9144000 w 9144000"/>
                <a:gd name="connsiteY1" fmla="*/ 0 h 1057754"/>
                <a:gd name="connsiteX2" fmla="*/ 9144000 w 9144000"/>
                <a:gd name="connsiteY2" fmla="*/ 1002638 h 1057754"/>
                <a:gd name="connsiteX3" fmla="*/ 4494362 w 9144000"/>
                <a:gd name="connsiteY3" fmla="*/ 975654 h 1057754"/>
                <a:gd name="connsiteX4" fmla="*/ 0 w 9144000"/>
                <a:gd name="connsiteY4" fmla="*/ 1002638 h 1057754"/>
                <a:gd name="connsiteX5" fmla="*/ 0 w 9144000"/>
                <a:gd name="connsiteY5" fmla="*/ 0 h 1057754"/>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61620"/>
                <a:gd name="connsiteX1" fmla="*/ 9144000 w 9144000"/>
                <a:gd name="connsiteY1" fmla="*/ 0 h 1061620"/>
                <a:gd name="connsiteX2" fmla="*/ 9144000 w 9144000"/>
                <a:gd name="connsiteY2" fmla="*/ 1002638 h 1061620"/>
                <a:gd name="connsiteX3" fmla="*/ 4520242 w 9144000"/>
                <a:gd name="connsiteY3" fmla="*/ 992907 h 1061620"/>
                <a:gd name="connsiteX4" fmla="*/ 0 w 9144000"/>
                <a:gd name="connsiteY4" fmla="*/ 1002638 h 1061620"/>
                <a:gd name="connsiteX5" fmla="*/ 0 w 9144000"/>
                <a:gd name="connsiteY5" fmla="*/ 0 h 1061620"/>
                <a:gd name="connsiteX0" fmla="*/ 0 w 9144000"/>
                <a:gd name="connsiteY0" fmla="*/ 0 h 1157913"/>
                <a:gd name="connsiteX1" fmla="*/ 9144000 w 9144000"/>
                <a:gd name="connsiteY1" fmla="*/ 0 h 1157913"/>
                <a:gd name="connsiteX2" fmla="*/ 9144000 w 9144000"/>
                <a:gd name="connsiteY2" fmla="*/ 1157913 h 1157913"/>
                <a:gd name="connsiteX3" fmla="*/ 4520242 w 9144000"/>
                <a:gd name="connsiteY3" fmla="*/ 992907 h 1157913"/>
                <a:gd name="connsiteX4" fmla="*/ 0 w 9144000"/>
                <a:gd name="connsiteY4" fmla="*/ 1002638 h 1157913"/>
                <a:gd name="connsiteX5" fmla="*/ 0 w 9144000"/>
                <a:gd name="connsiteY5" fmla="*/ 0 h 1157913"/>
                <a:gd name="connsiteX0" fmla="*/ 0 w 9144000"/>
                <a:gd name="connsiteY0" fmla="*/ 0 h 1157913"/>
                <a:gd name="connsiteX1" fmla="*/ 9144000 w 9144000"/>
                <a:gd name="connsiteY1" fmla="*/ 0 h 1157913"/>
                <a:gd name="connsiteX2" fmla="*/ 9144000 w 9144000"/>
                <a:gd name="connsiteY2" fmla="*/ 1157913 h 1157913"/>
                <a:gd name="connsiteX3" fmla="*/ 4511616 w 9144000"/>
                <a:gd name="connsiteY3" fmla="*/ 1053292 h 1157913"/>
                <a:gd name="connsiteX4" fmla="*/ 0 w 9144000"/>
                <a:gd name="connsiteY4" fmla="*/ 1002638 h 1157913"/>
                <a:gd name="connsiteX5" fmla="*/ 0 w 9144000"/>
                <a:gd name="connsiteY5" fmla="*/ 0 h 1157913"/>
                <a:gd name="connsiteX0" fmla="*/ 0 w 9144000"/>
                <a:gd name="connsiteY0" fmla="*/ 0 h 1170742"/>
                <a:gd name="connsiteX1" fmla="*/ 9144000 w 9144000"/>
                <a:gd name="connsiteY1" fmla="*/ 0 h 1170742"/>
                <a:gd name="connsiteX2" fmla="*/ 9144000 w 9144000"/>
                <a:gd name="connsiteY2" fmla="*/ 1157913 h 1170742"/>
                <a:gd name="connsiteX3" fmla="*/ 4511616 w 9144000"/>
                <a:gd name="connsiteY3" fmla="*/ 1053292 h 1170742"/>
                <a:gd name="connsiteX4" fmla="*/ 8626 w 9144000"/>
                <a:gd name="connsiteY4" fmla="*/ 1123408 h 1170742"/>
                <a:gd name="connsiteX5" fmla="*/ 0 w 9144000"/>
                <a:gd name="connsiteY5" fmla="*/ 0 h 1170742"/>
                <a:gd name="connsiteX0" fmla="*/ 0 w 9144000"/>
                <a:gd name="connsiteY0" fmla="*/ 0 h 1283326"/>
                <a:gd name="connsiteX1" fmla="*/ 9144000 w 9144000"/>
                <a:gd name="connsiteY1" fmla="*/ 0 h 1283326"/>
                <a:gd name="connsiteX2" fmla="*/ 9144000 w 9144000"/>
                <a:gd name="connsiteY2" fmla="*/ 1157913 h 1283326"/>
                <a:gd name="connsiteX3" fmla="*/ 4511616 w 9144000"/>
                <a:gd name="connsiteY3" fmla="*/ 1053292 h 1283326"/>
                <a:gd name="connsiteX4" fmla="*/ 8626 w 9144000"/>
                <a:gd name="connsiteY4" fmla="*/ 1123408 h 1283326"/>
                <a:gd name="connsiteX5" fmla="*/ 0 w 9144000"/>
                <a:gd name="connsiteY5" fmla="*/ 0 h 1283326"/>
                <a:gd name="connsiteX0" fmla="*/ 0 w 9144000"/>
                <a:gd name="connsiteY0" fmla="*/ 0 h 1339808"/>
                <a:gd name="connsiteX1" fmla="*/ 9144000 w 9144000"/>
                <a:gd name="connsiteY1" fmla="*/ 0 h 1339808"/>
                <a:gd name="connsiteX2" fmla="*/ 9144000 w 9144000"/>
                <a:gd name="connsiteY2" fmla="*/ 1157913 h 1339808"/>
                <a:gd name="connsiteX3" fmla="*/ 4511616 w 9144000"/>
                <a:gd name="connsiteY3" fmla="*/ 1053292 h 1339808"/>
                <a:gd name="connsiteX4" fmla="*/ 8626 w 9144000"/>
                <a:gd name="connsiteY4" fmla="*/ 1123408 h 1339808"/>
                <a:gd name="connsiteX5" fmla="*/ 0 w 9144000"/>
                <a:gd name="connsiteY5" fmla="*/ 0 h 1339808"/>
                <a:gd name="connsiteX0" fmla="*/ 50002 w 9194002"/>
                <a:gd name="connsiteY0" fmla="*/ 0 h 1339808"/>
                <a:gd name="connsiteX1" fmla="*/ 9194002 w 9194002"/>
                <a:gd name="connsiteY1" fmla="*/ 0 h 1339808"/>
                <a:gd name="connsiteX2" fmla="*/ 9194002 w 9194002"/>
                <a:gd name="connsiteY2" fmla="*/ 1157913 h 1339808"/>
                <a:gd name="connsiteX3" fmla="*/ 4561618 w 9194002"/>
                <a:gd name="connsiteY3" fmla="*/ 1053292 h 1339808"/>
                <a:gd name="connsiteX4" fmla="*/ 107 w 9194002"/>
                <a:gd name="connsiteY4" fmla="*/ 1123408 h 1339808"/>
                <a:gd name="connsiteX5" fmla="*/ 50002 w 9194002"/>
                <a:gd name="connsiteY5" fmla="*/ 0 h 1339808"/>
                <a:gd name="connsiteX0" fmla="*/ 0 w 9144000"/>
                <a:gd name="connsiteY0" fmla="*/ 0 h 1335037"/>
                <a:gd name="connsiteX1" fmla="*/ 9144000 w 9144000"/>
                <a:gd name="connsiteY1" fmla="*/ 0 h 1335037"/>
                <a:gd name="connsiteX2" fmla="*/ 9144000 w 9144000"/>
                <a:gd name="connsiteY2" fmla="*/ 1157913 h 1335037"/>
                <a:gd name="connsiteX3" fmla="*/ 4511616 w 9144000"/>
                <a:gd name="connsiteY3" fmla="*/ 1053292 h 1335037"/>
                <a:gd name="connsiteX4" fmla="*/ 1311 w 9144000"/>
                <a:gd name="connsiteY4" fmla="*/ 1116093 h 1335037"/>
                <a:gd name="connsiteX5" fmla="*/ 0 w 9144000"/>
                <a:gd name="connsiteY5" fmla="*/ 0 h 1335037"/>
                <a:gd name="connsiteX0" fmla="*/ 2929 w 9146929"/>
                <a:gd name="connsiteY0" fmla="*/ 0 h 1335037"/>
                <a:gd name="connsiteX1" fmla="*/ 9146929 w 9146929"/>
                <a:gd name="connsiteY1" fmla="*/ 0 h 1335037"/>
                <a:gd name="connsiteX2" fmla="*/ 9146929 w 9146929"/>
                <a:gd name="connsiteY2" fmla="*/ 1157913 h 1335037"/>
                <a:gd name="connsiteX3" fmla="*/ 4514545 w 9146929"/>
                <a:gd name="connsiteY3" fmla="*/ 1053292 h 1335037"/>
                <a:gd name="connsiteX4" fmla="*/ 4240 w 9146929"/>
                <a:gd name="connsiteY4" fmla="*/ 1116093 h 1335037"/>
                <a:gd name="connsiteX5" fmla="*/ 2929 w 9146929"/>
                <a:gd name="connsiteY5" fmla="*/ 0 h 1335037"/>
                <a:gd name="connsiteX0" fmla="*/ 0 w 9151750"/>
                <a:gd name="connsiteY0" fmla="*/ 0 h 1335037"/>
                <a:gd name="connsiteX1" fmla="*/ 9151750 w 9151750"/>
                <a:gd name="connsiteY1" fmla="*/ 0 h 1335037"/>
                <a:gd name="connsiteX2" fmla="*/ 9151750 w 9151750"/>
                <a:gd name="connsiteY2" fmla="*/ 1157913 h 1335037"/>
                <a:gd name="connsiteX3" fmla="*/ 4519366 w 9151750"/>
                <a:gd name="connsiteY3" fmla="*/ 1053292 h 1335037"/>
                <a:gd name="connsiteX4" fmla="*/ 9061 w 9151750"/>
                <a:gd name="connsiteY4" fmla="*/ 1116093 h 1335037"/>
                <a:gd name="connsiteX5" fmla="*/ 0 w 9151750"/>
                <a:gd name="connsiteY5" fmla="*/ 0 h 1335037"/>
                <a:gd name="connsiteX0" fmla="*/ 16479 w 9168229"/>
                <a:gd name="connsiteY0" fmla="*/ 0 h 1335037"/>
                <a:gd name="connsiteX1" fmla="*/ 9168229 w 9168229"/>
                <a:gd name="connsiteY1" fmla="*/ 0 h 1335037"/>
                <a:gd name="connsiteX2" fmla="*/ 9168229 w 9168229"/>
                <a:gd name="connsiteY2" fmla="*/ 1157913 h 1335037"/>
                <a:gd name="connsiteX3" fmla="*/ 4535845 w 9168229"/>
                <a:gd name="connsiteY3" fmla="*/ 1053292 h 1335037"/>
                <a:gd name="connsiteX4" fmla="*/ 2292 w 9168229"/>
                <a:gd name="connsiteY4" fmla="*/ 1116093 h 1335037"/>
                <a:gd name="connsiteX5" fmla="*/ 16479 w 9168229"/>
                <a:gd name="connsiteY5" fmla="*/ 0 h 133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8229" h="1335037">
                  <a:moveTo>
                    <a:pt x="16479" y="0"/>
                  </a:moveTo>
                  <a:lnTo>
                    <a:pt x="9168229" y="0"/>
                  </a:lnTo>
                  <a:lnTo>
                    <a:pt x="9168229" y="1157913"/>
                  </a:lnTo>
                  <a:cubicBezTo>
                    <a:pt x="9057524" y="1132179"/>
                    <a:pt x="8138811" y="432190"/>
                    <a:pt x="4535845" y="1053292"/>
                  </a:cubicBezTo>
                  <a:cubicBezTo>
                    <a:pt x="3037724" y="1294831"/>
                    <a:pt x="1165421" y="1513053"/>
                    <a:pt x="2292" y="1116093"/>
                  </a:cubicBezTo>
                  <a:cubicBezTo>
                    <a:pt x="-7898" y="1122014"/>
                    <a:pt x="19354" y="374469"/>
                    <a:pt x="16479" y="0"/>
                  </a:cubicBezTo>
                  <a:close/>
                </a:path>
              </a:pathLst>
            </a:custGeom>
            <a:gradFill>
              <a:gsLst>
                <a:gs pos="0">
                  <a:schemeClr val="accent1"/>
                </a:gs>
                <a:gs pos="77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sp>
          <p:nvSpPr>
            <p:cNvPr id="23"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3D443E"/>
                </a:solidFill>
              </a:endParaRPr>
            </a:p>
          </p:txBody>
        </p:sp>
        <p:sp>
          <p:nvSpPr>
            <p:cNvPr id="24"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pic>
          <p:nvPicPr>
            <p:cNvPr id="25" name="Target"/>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216058" y="326745"/>
              <a:ext cx="913312" cy="511455"/>
            </a:xfrm>
            <a:prstGeom prst="rect">
              <a:avLst/>
            </a:prstGeom>
          </p:spPr>
        </p:pic>
      </p:grpSp>
      <p:sp>
        <p:nvSpPr>
          <p:cNvPr id="26" name="Slide Number"/>
          <p:cNvSpPr txBox="1">
            <a:spLocks/>
          </p:cNvSpPr>
          <p:nvPr/>
        </p:nvSpPr>
        <p:spPr>
          <a:xfrm>
            <a:off x="8610600" y="15875"/>
            <a:ext cx="51877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FBD0C21-854D-4EA1-9236-35FF4655E45D}" type="slidenum">
              <a:rPr lang="en-US" sz="1400" smtClean="0">
                <a:solidFill>
                  <a:srgbClr val="FFBC53"/>
                </a:solidFill>
                <a:latin typeface="Verdana" pitchFamily="34" charset="0"/>
              </a:rPr>
              <a:pPr algn="ctr"/>
              <a:t>‹#›</a:t>
            </a:fld>
            <a:endParaRPr lang="en-US" sz="1400" dirty="0">
              <a:solidFill>
                <a:srgbClr val="FFBC53"/>
              </a:solidFill>
              <a:latin typeface="Verdana" pitchFamily="34" charset="0"/>
            </a:endParaRPr>
          </a:p>
        </p:txBody>
      </p:sp>
      <p:sp>
        <p:nvSpPr>
          <p:cNvPr id="2" name="Title Placeholder 1"/>
          <p:cNvSpPr>
            <a:spLocks noGrp="1"/>
          </p:cNvSpPr>
          <p:nvPr>
            <p:ph type="title"/>
          </p:nvPr>
        </p:nvSpPr>
        <p:spPr>
          <a:xfrm>
            <a:off x="152400" y="166785"/>
            <a:ext cx="5029200" cy="639762"/>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9" name="Picture 8"/>
          <p:cNvPicPr/>
          <p:nvPr userDrawn="1"/>
        </p:nvPicPr>
        <p:blipFill>
          <a:blip r:embed="rId11" cstate="print"/>
          <a:stretch>
            <a:fillRect/>
          </a:stretch>
        </p:blipFill>
        <p:spPr bwMode="auto">
          <a:xfrm>
            <a:off x="6106886" y="1730828"/>
            <a:ext cx="2157984" cy="1371600"/>
          </a:xfrm>
          <a:prstGeom prst="roundRect">
            <a:avLst/>
          </a:prstGeom>
          <a:noFill/>
          <a:ln w="9525">
            <a:noFill/>
            <a:miter lim="800000"/>
            <a:headEnd/>
            <a:tailEnd/>
          </a:ln>
          <a:effectLst>
            <a:softEdge rad="63500"/>
          </a:effec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2400" b="1" kern="1200" baseline="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12.xml"/><Relationship Id="rId7" Type="http://schemas.openxmlformats.org/officeDocument/2006/relationships/image" Target="../media/image41.jp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6.xml"/><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2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descr="Office.jpg"/>
          <p:cNvPicPr>
            <a:picLocks/>
          </p:cNvPicPr>
          <p:nvPr/>
        </p:nvPicPr>
        <p:blipFill>
          <a:blip r:embed="rId3" cstate="print">
            <a:duotone>
              <a:schemeClr val="accent3">
                <a:shade val="45000"/>
                <a:satMod val="135000"/>
              </a:schemeClr>
              <a:prstClr val="white"/>
            </a:duotone>
          </a:blip>
          <a:stretch>
            <a:fillRect/>
          </a:stretch>
        </p:blipFill>
        <p:spPr>
          <a:xfrm flipH="1">
            <a:off x="-117140" y="-1260598"/>
            <a:ext cx="9489739" cy="6214034"/>
          </a:xfrm>
          <a:prstGeom prst="rect">
            <a:avLst/>
          </a:prstGeom>
        </p:spPr>
      </p:pic>
      <p:sp>
        <p:nvSpPr>
          <p:cNvPr id="2" name="Text Placeholder 1"/>
          <p:cNvSpPr>
            <a:spLocks noGrp="1"/>
          </p:cNvSpPr>
          <p:nvPr>
            <p:ph type="body" sz="half" idx="10"/>
          </p:nvPr>
        </p:nvSpPr>
        <p:spPr/>
        <p:txBody>
          <a:bodyPr/>
          <a:lstStyle/>
          <a:p>
            <a:r>
              <a:rPr lang="en-US" dirty="0" smtClean="0"/>
              <a:t> </a:t>
            </a:r>
            <a:endParaRPr lang="en-US" i="1" dirty="0"/>
          </a:p>
        </p:txBody>
      </p:sp>
      <p:pic>
        <p:nvPicPr>
          <p:cNvPr id="62" name="CCAP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11308"/>
            <a:ext cx="4572000" cy="1711508"/>
          </a:xfrm>
          <a:prstGeom prst="rect">
            <a:avLst/>
          </a:prstGeom>
        </p:spPr>
      </p:pic>
      <p:sp>
        <p:nvSpPr>
          <p:cNvPr id="12" name="Background Color"/>
          <p:cNvSpPr/>
          <p:nvPr/>
        </p:nvSpPr>
        <p:spPr>
          <a:xfrm>
            <a:off x="-19050" y="3048872"/>
            <a:ext cx="9182100" cy="3809128"/>
          </a:xfrm>
          <a:custGeom>
            <a:avLst/>
            <a:gdLst>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63050"/>
              <a:gd name="connsiteY0" fmla="*/ 1047750 h 4572000"/>
              <a:gd name="connsiteX1" fmla="*/ 9163050 w 9163050"/>
              <a:gd name="connsiteY1" fmla="*/ 0 h 4572000"/>
              <a:gd name="connsiteX2" fmla="*/ 9163050 w 9163050"/>
              <a:gd name="connsiteY2" fmla="*/ 4572000 h 4572000"/>
              <a:gd name="connsiteX3" fmla="*/ 19050 w 9163050"/>
              <a:gd name="connsiteY3" fmla="*/ 4572000 h 4572000"/>
              <a:gd name="connsiteX4" fmla="*/ 0 w 9163050"/>
              <a:gd name="connsiteY4" fmla="*/ 1047750 h 457200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5543550 w 9182100"/>
              <a:gd name="connsiteY1" fmla="*/ 28575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0 h 3524250"/>
              <a:gd name="connsiteX1" fmla="*/ 4286250 w 9182100"/>
              <a:gd name="connsiteY1" fmla="*/ 19050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202156 h 3726406"/>
              <a:gd name="connsiteX1" fmla="*/ 4286250 w 9182100"/>
              <a:gd name="connsiteY1" fmla="*/ 221206 h 3726406"/>
              <a:gd name="connsiteX2" fmla="*/ 9182100 w 9182100"/>
              <a:gd name="connsiteY2" fmla="*/ 230731 h 3726406"/>
              <a:gd name="connsiteX3" fmla="*/ 9163050 w 9182100"/>
              <a:gd name="connsiteY3" fmla="*/ 3726406 h 3726406"/>
              <a:gd name="connsiteX4" fmla="*/ 19050 w 9182100"/>
              <a:gd name="connsiteY4" fmla="*/ 3726406 h 3726406"/>
              <a:gd name="connsiteX5" fmla="*/ 0 w 9182100"/>
              <a:gd name="connsiteY5" fmla="*/ 202156 h 3726406"/>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809128">
                <a:moveTo>
                  <a:pt x="0" y="284878"/>
                </a:moveTo>
                <a:cubicBezTo>
                  <a:pt x="809625" y="672228"/>
                  <a:pt x="2847975" y="583328"/>
                  <a:pt x="4286250" y="303928"/>
                </a:cubicBezTo>
                <a:cubicBezTo>
                  <a:pt x="6927850" y="-197722"/>
                  <a:pt x="7826375" y="5478"/>
                  <a:pt x="9182100" y="313453"/>
                </a:cubicBezTo>
                <a:lnTo>
                  <a:pt x="9163050" y="3809128"/>
                </a:lnTo>
                <a:lnTo>
                  <a:pt x="19050" y="3809128"/>
                </a:lnTo>
                <a:lnTo>
                  <a:pt x="0" y="284878"/>
                </a:lnTo>
                <a:close/>
              </a:path>
            </a:pathLst>
          </a:custGeom>
          <a:gradFill>
            <a:gsLst>
              <a:gs pos="0">
                <a:schemeClr val="accent1"/>
              </a:gs>
              <a:gs pos="50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Background"/>
          <p:cNvSpPr/>
          <p:nvPr/>
        </p:nvSpPr>
        <p:spPr>
          <a:xfrm>
            <a:off x="-40148" y="3209924"/>
            <a:ext cx="4590240" cy="2469832"/>
          </a:xfrm>
          <a:custGeom>
            <a:avLst/>
            <a:gdLst>
              <a:gd name="connsiteX0" fmla="*/ 0 w 5154216"/>
              <a:gd name="connsiteY0" fmla="*/ 0 h 1309300"/>
              <a:gd name="connsiteX1" fmla="*/ 5154216 w 5154216"/>
              <a:gd name="connsiteY1" fmla="*/ 0 h 1309300"/>
              <a:gd name="connsiteX2" fmla="*/ 5154216 w 5154216"/>
              <a:gd name="connsiteY2" fmla="*/ 1309300 h 1309300"/>
              <a:gd name="connsiteX3" fmla="*/ 0 w 5154216"/>
              <a:gd name="connsiteY3" fmla="*/ 1309300 h 1309300"/>
              <a:gd name="connsiteX4" fmla="*/ 0 w 5154216"/>
              <a:gd name="connsiteY4" fmla="*/ 0 h 1309300"/>
              <a:gd name="connsiteX0" fmla="*/ 0 w 5192316"/>
              <a:gd name="connsiteY0" fmla="*/ 0 h 1518850"/>
              <a:gd name="connsiteX1" fmla="*/ 5192316 w 5192316"/>
              <a:gd name="connsiteY1" fmla="*/ 209550 h 1518850"/>
              <a:gd name="connsiteX2" fmla="*/ 5192316 w 5192316"/>
              <a:gd name="connsiteY2" fmla="*/ 1518850 h 1518850"/>
              <a:gd name="connsiteX3" fmla="*/ 38100 w 5192316"/>
              <a:gd name="connsiteY3" fmla="*/ 1518850 h 1518850"/>
              <a:gd name="connsiteX4" fmla="*/ 0 w 5192316"/>
              <a:gd name="connsiteY4" fmla="*/ 0 h 1518850"/>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211163"/>
              <a:gd name="connsiteY0" fmla="*/ 115019 h 1680775"/>
              <a:gd name="connsiteX1" fmla="*/ 5201638 w 5211163"/>
              <a:gd name="connsiteY1" fmla="*/ 0 h 1680775"/>
              <a:gd name="connsiteX2" fmla="*/ 5211163 w 5211163"/>
              <a:gd name="connsiteY2" fmla="*/ 1680775 h 1680775"/>
              <a:gd name="connsiteX3" fmla="*/ 56947 w 5211163"/>
              <a:gd name="connsiteY3" fmla="*/ 1680775 h 1680775"/>
              <a:gd name="connsiteX4" fmla="*/ 0 w 5211163"/>
              <a:gd name="connsiteY4" fmla="*/ 115019 h 1680775"/>
              <a:gd name="connsiteX0" fmla="*/ 36757 w 5157455"/>
              <a:gd name="connsiteY0" fmla="*/ 115019 h 1680775"/>
              <a:gd name="connsiteX1" fmla="*/ 5147930 w 5157455"/>
              <a:gd name="connsiteY1" fmla="*/ 0 h 1680775"/>
              <a:gd name="connsiteX2" fmla="*/ 5157455 w 5157455"/>
              <a:gd name="connsiteY2" fmla="*/ 1680775 h 1680775"/>
              <a:gd name="connsiteX3" fmla="*/ 3239 w 5157455"/>
              <a:gd name="connsiteY3" fmla="*/ 1680775 h 1680775"/>
              <a:gd name="connsiteX4" fmla="*/ 36757 w 5157455"/>
              <a:gd name="connsiteY4" fmla="*/ 115019 h 1680775"/>
              <a:gd name="connsiteX0" fmla="*/ 10581 w 5131279"/>
              <a:gd name="connsiteY0" fmla="*/ 115019 h 1680775"/>
              <a:gd name="connsiteX1" fmla="*/ 5121754 w 5131279"/>
              <a:gd name="connsiteY1" fmla="*/ 0 h 1680775"/>
              <a:gd name="connsiteX2" fmla="*/ 5131279 w 5131279"/>
              <a:gd name="connsiteY2" fmla="*/ 1680775 h 1680775"/>
              <a:gd name="connsiteX3" fmla="*/ 4898 w 5131279"/>
              <a:gd name="connsiteY3" fmla="*/ 1680775 h 1680775"/>
              <a:gd name="connsiteX4" fmla="*/ 10581 w 5131279"/>
              <a:gd name="connsiteY4" fmla="*/ 115019 h 1680775"/>
              <a:gd name="connsiteX0" fmla="*/ 0 w 5155492"/>
              <a:gd name="connsiteY0" fmla="*/ 115019 h 1680775"/>
              <a:gd name="connsiteX1" fmla="*/ 5145967 w 5155492"/>
              <a:gd name="connsiteY1" fmla="*/ 0 h 1680775"/>
              <a:gd name="connsiteX2" fmla="*/ 5155492 w 5155492"/>
              <a:gd name="connsiteY2" fmla="*/ 1680775 h 1680775"/>
              <a:gd name="connsiteX3" fmla="*/ 29111 w 5155492"/>
              <a:gd name="connsiteY3" fmla="*/ 1680775 h 1680775"/>
              <a:gd name="connsiteX4" fmla="*/ 0 w 5155492"/>
              <a:gd name="connsiteY4" fmla="*/ 115019 h 1680775"/>
              <a:gd name="connsiteX0" fmla="*/ 10580 w 5166072"/>
              <a:gd name="connsiteY0" fmla="*/ 115019 h 1680775"/>
              <a:gd name="connsiteX1" fmla="*/ 5156547 w 5166072"/>
              <a:gd name="connsiteY1" fmla="*/ 0 h 1680775"/>
              <a:gd name="connsiteX2" fmla="*/ 5166072 w 5166072"/>
              <a:gd name="connsiteY2" fmla="*/ 1680775 h 1680775"/>
              <a:gd name="connsiteX3" fmla="*/ 4897 w 5166072"/>
              <a:gd name="connsiteY3" fmla="*/ 1680775 h 1680775"/>
              <a:gd name="connsiteX4" fmla="*/ 10580 w 5166072"/>
              <a:gd name="connsiteY4" fmla="*/ 115019 h 16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72" h="1680775">
                <a:moveTo>
                  <a:pt x="10580" y="115019"/>
                </a:moveTo>
                <a:cubicBezTo>
                  <a:pt x="1700179" y="494523"/>
                  <a:pt x="3324683" y="191911"/>
                  <a:pt x="5156547" y="0"/>
                </a:cubicBezTo>
                <a:lnTo>
                  <a:pt x="5166072" y="1680775"/>
                </a:lnTo>
                <a:lnTo>
                  <a:pt x="4897" y="1680775"/>
                </a:lnTo>
                <a:cubicBezTo>
                  <a:pt x="-14085" y="1158856"/>
                  <a:pt x="29562" y="636938"/>
                  <a:pt x="10580" y="115019"/>
                </a:cubicBezTo>
                <a:close/>
              </a:path>
            </a:pathLst>
          </a:cu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p:cNvSpPr>
            <a:spLocks noGrp="1"/>
          </p:cNvSpPr>
          <p:nvPr>
            <p:ph type="body" sz="half" idx="2"/>
          </p:nvPr>
        </p:nvSpPr>
        <p:spPr>
          <a:xfrm>
            <a:off x="104774" y="3733800"/>
            <a:ext cx="4095750" cy="1752561"/>
          </a:xfrm>
        </p:spPr>
        <p:txBody>
          <a:bodyPr>
            <a:normAutofit lnSpcReduction="10000"/>
          </a:bodyPr>
          <a:lstStyle/>
          <a:p>
            <a:endParaRPr lang="en-US" dirty="0" smtClean="0"/>
          </a:p>
          <a:p>
            <a:r>
              <a:rPr lang="es-ES" sz="2000" dirty="0"/>
              <a:t>Limpieza de Cuarto de </a:t>
            </a:r>
            <a:r>
              <a:rPr lang="es-ES" sz="2000" dirty="0" smtClean="0"/>
              <a:t>Residente</a:t>
            </a:r>
          </a:p>
          <a:p>
            <a:endParaRPr lang="en-US" sz="2000" b="0" i="1" dirty="0"/>
          </a:p>
          <a:p>
            <a:r>
              <a:rPr lang="es-ES_tradnl" sz="2000" b="0" i="1" dirty="0"/>
              <a:t>Habitaciones</a:t>
            </a:r>
            <a:endParaRPr lang="en-US" sz="2000" dirty="0"/>
          </a:p>
          <a:p>
            <a:endParaRPr lang="en-US" dirty="0" smtClean="0"/>
          </a:p>
          <a:p>
            <a:endParaRPr lang="en-US" dirty="0"/>
          </a:p>
        </p:txBody>
      </p:sp>
      <p:grpSp>
        <p:nvGrpSpPr>
          <p:cNvPr id="18" name="Swoosh"/>
          <p:cNvGrpSpPr/>
          <p:nvPr/>
        </p:nvGrpSpPr>
        <p:grpSpPr>
          <a:xfrm>
            <a:off x="-45720" y="2965526"/>
            <a:ext cx="9191625" cy="692074"/>
            <a:chOff x="-45720" y="714762"/>
            <a:chExt cx="9191625" cy="692074"/>
          </a:xfrm>
        </p:grpSpPr>
        <p:sp>
          <p:nvSpPr>
            <p:cNvPr id="19"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Hillyard Power Module"/>
          <p:cNvSpPr>
            <a:spLocks noGrp="1"/>
          </p:cNvSpPr>
          <p:nvPr>
            <p:ph type="title"/>
          </p:nvPr>
        </p:nvSpPr>
        <p:spPr>
          <a:xfrm>
            <a:off x="152400" y="1874838"/>
            <a:ext cx="8839200" cy="639762"/>
          </a:xfrm>
        </p:spPr>
        <p:txBody>
          <a:bodyPr/>
          <a:lstStyle/>
          <a:p>
            <a:r>
              <a:rPr lang="es-ES_tradnl" dirty="0">
                <a:latin typeface="Verdana" pitchFamily="34" charset="0"/>
              </a:rPr>
              <a:t>Módulo de Potencia de Hillyard</a:t>
            </a:r>
            <a:endParaRPr lang="en-US" dirty="0"/>
          </a:p>
        </p:txBody>
      </p:sp>
      <p:sp>
        <p:nvSpPr>
          <p:cNvPr id="26" name="Copyright"/>
          <p:cNvSpPr txBox="1"/>
          <p:nvPr/>
        </p:nvSpPr>
        <p:spPr>
          <a:xfrm>
            <a:off x="4265675" y="6389526"/>
            <a:ext cx="4268725" cy="276999"/>
          </a:xfrm>
          <a:prstGeom prst="rect">
            <a:avLst/>
          </a:prstGeom>
          <a:noFill/>
          <a:effectLst/>
        </p:spPr>
        <p:txBody>
          <a:bodyPr wrap="square" rtlCol="0">
            <a:spAutoFit/>
          </a:bodyPr>
          <a:lstStyle/>
          <a:p>
            <a:pPr algn="r"/>
            <a:r>
              <a:rPr lang="en-US" sz="1200" dirty="0" smtClean="0">
                <a:solidFill>
                  <a:srgbClr val="FFFFFF"/>
                </a:solidFill>
                <a:latin typeface="Verdana" pitchFamily="34" charset="0"/>
              </a:rPr>
              <a:t>© Hillyard,</a:t>
            </a:r>
            <a:r>
              <a:rPr lang="en-US" sz="1200" spc="-300" dirty="0" smtClean="0">
                <a:solidFill>
                  <a:srgbClr val="FFFFFF"/>
                </a:solidFill>
                <a:latin typeface="Verdana" pitchFamily="34" charset="0"/>
              </a:rPr>
              <a:t> </a:t>
            </a:r>
            <a:r>
              <a:rPr lang="en-US" sz="1200" dirty="0" smtClean="0">
                <a:solidFill>
                  <a:srgbClr val="FFFFFF"/>
                </a:solidFill>
                <a:latin typeface="Verdana" pitchFamily="34" charset="0"/>
              </a:rPr>
              <a:t>Inc. </a:t>
            </a:r>
            <a:endParaRPr lang="en-US" sz="1200" dirty="0">
              <a:solidFill>
                <a:srgbClr val="FFFFFF"/>
              </a:solidFill>
              <a:latin typeface="Verdana" pitchFamily="34" charset="0"/>
            </a:endParaRPr>
          </a:p>
        </p:txBody>
      </p:sp>
      <p:cxnSp>
        <p:nvCxnSpPr>
          <p:cNvPr id="23" name="Ray Left"/>
          <p:cNvCxnSpPr/>
          <p:nvPr/>
        </p:nvCxnSpPr>
        <p:spPr>
          <a:xfrm flipH="1" flipV="1">
            <a:off x="-246745" y="3621319"/>
            <a:ext cx="7162800" cy="609600"/>
          </a:xfrm>
          <a:prstGeom prst="line">
            <a:avLst/>
          </a:prstGeom>
          <a:ln w="47625" cap="rnd">
            <a:gradFill>
              <a:gsLst>
                <a:gs pos="0">
                  <a:srgbClr val="FFFFFF">
                    <a:alpha val="0"/>
                  </a:srgbClr>
                </a:gs>
                <a:gs pos="15000">
                  <a:srgbClr val="FFFFFF"/>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27" name="Ray Right"/>
          <p:cNvCxnSpPr/>
          <p:nvPr/>
        </p:nvCxnSpPr>
        <p:spPr>
          <a:xfrm flipH="1" flipV="1">
            <a:off x="6928755" y="4237269"/>
            <a:ext cx="7162800" cy="609600"/>
          </a:xfrm>
          <a:prstGeom prst="line">
            <a:avLst/>
          </a:prstGeom>
          <a:ln w="47625" cap="rnd">
            <a:gradFill>
              <a:gsLst>
                <a:gs pos="82000">
                  <a:srgbClr val="FFFFFF"/>
                </a:gs>
                <a:gs pos="100000">
                  <a:srgbClr val="FFFFFF"/>
                </a:gs>
              </a:gsLst>
              <a:lin ang="2400000" scaled="0"/>
            </a:gradFill>
          </a:ln>
        </p:spPr>
        <p:style>
          <a:lnRef idx="1">
            <a:schemeClr val="accent1"/>
          </a:lnRef>
          <a:fillRef idx="0">
            <a:schemeClr val="accent1"/>
          </a:fillRef>
          <a:effectRef idx="0">
            <a:schemeClr val="accent1"/>
          </a:effectRef>
          <a:fontRef idx="minor">
            <a:schemeClr val="tx1"/>
          </a:fontRef>
        </p:style>
      </p:cxnSp>
      <p:cxnSp>
        <p:nvCxnSpPr>
          <p:cNvPr id="28" name="Ray Up"/>
          <p:cNvCxnSpPr/>
          <p:nvPr/>
        </p:nvCxnSpPr>
        <p:spPr>
          <a:xfrm flipH="1" flipV="1">
            <a:off x="5949895" y="3076575"/>
            <a:ext cx="969373" cy="1154345"/>
          </a:xfrm>
          <a:prstGeom prst="line">
            <a:avLst/>
          </a:prstGeom>
          <a:ln w="47625" cap="rnd">
            <a:gradFill>
              <a:gsLst>
                <a:gs pos="0">
                  <a:srgbClr val="FFFFFF">
                    <a:alpha val="0"/>
                  </a:srgbClr>
                </a:gs>
                <a:gs pos="48000">
                  <a:srgbClr val="FFFFFF"/>
                </a:gs>
              </a:gsLst>
              <a:lin ang="0" scaled="0"/>
            </a:gradFill>
          </a:ln>
        </p:spPr>
        <p:style>
          <a:lnRef idx="1">
            <a:schemeClr val="accent1"/>
          </a:lnRef>
          <a:fillRef idx="0">
            <a:schemeClr val="accent1"/>
          </a:fillRef>
          <a:effectRef idx="0">
            <a:schemeClr val="accent1"/>
          </a:effectRef>
          <a:fontRef idx="minor">
            <a:schemeClr val="tx1"/>
          </a:fontRef>
        </p:style>
      </p:cxnSp>
      <p:sp>
        <p:nvSpPr>
          <p:cNvPr id="29" name="Ray Down"/>
          <p:cNvSpPr/>
          <p:nvPr/>
        </p:nvSpPr>
        <p:spPr>
          <a:xfrm rot="19140000" flipH="1">
            <a:off x="8062025" y="3841429"/>
            <a:ext cx="45719" cy="3509499"/>
          </a:xfrm>
          <a:prstGeom prst="triangle">
            <a:avLst>
              <a:gd name="adj" fmla="val 19597"/>
            </a:avLst>
          </a:prstGeom>
          <a:gradFill>
            <a:gsLst>
              <a:gs pos="57000">
                <a:schemeClr val="tx1"/>
              </a:gs>
              <a:gs pos="100000">
                <a:srgbClr val="FFFFFF">
                  <a:alpha val="0"/>
                </a:srgbClr>
              </a:gs>
            </a:gsLst>
            <a:lin ang="16800000" scaled="0"/>
          </a:gradFill>
          <a:ln w="63500">
            <a:gradFill>
              <a:gsLst>
                <a:gs pos="73000">
                  <a:schemeClr val="bg1"/>
                </a:gs>
                <a:gs pos="100000">
                  <a:schemeClr val="bg1">
                    <a:alpha val="0"/>
                  </a:schemeClr>
                </a:gs>
              </a:gsLst>
              <a:lin ang="12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arget Highlight"/>
          <p:cNvSpPr/>
          <p:nvPr/>
        </p:nvSpPr>
        <p:spPr>
          <a:xfrm rot="751967">
            <a:off x="3973960" y="3020550"/>
            <a:ext cx="5502294" cy="3381737"/>
          </a:xfrm>
          <a:custGeom>
            <a:avLst/>
            <a:gdLst>
              <a:gd name="connsiteX0" fmla="*/ 0 w 4160619"/>
              <a:gd name="connsiteY0" fmla="*/ 955453 h 1910906"/>
              <a:gd name="connsiteX1" fmla="*/ 2080310 w 4160619"/>
              <a:gd name="connsiteY1" fmla="*/ 0 h 1910906"/>
              <a:gd name="connsiteX2" fmla="*/ 4160620 w 4160619"/>
              <a:gd name="connsiteY2" fmla="*/ 955453 h 1910906"/>
              <a:gd name="connsiteX3" fmla="*/ 2080310 w 4160619"/>
              <a:gd name="connsiteY3" fmla="*/ 1910906 h 1910906"/>
              <a:gd name="connsiteX4" fmla="*/ 0 w 4160619"/>
              <a:gd name="connsiteY4" fmla="*/ 955453 h 1910906"/>
              <a:gd name="connsiteX0" fmla="*/ 0 w 4217360"/>
              <a:gd name="connsiteY0" fmla="*/ 957182 h 1915530"/>
              <a:gd name="connsiteX1" fmla="*/ 2080310 w 4217360"/>
              <a:gd name="connsiteY1" fmla="*/ 1729 h 1915530"/>
              <a:gd name="connsiteX2" fmla="*/ 4217360 w 4217360"/>
              <a:gd name="connsiteY2" fmla="*/ 1158904 h 1915530"/>
              <a:gd name="connsiteX3" fmla="*/ 2080310 w 4217360"/>
              <a:gd name="connsiteY3" fmla="*/ 1912635 h 1915530"/>
              <a:gd name="connsiteX4" fmla="*/ 0 w 4217360"/>
              <a:gd name="connsiteY4" fmla="*/ 957182 h 1915530"/>
              <a:gd name="connsiteX0" fmla="*/ 0 w 4217360"/>
              <a:gd name="connsiteY0" fmla="*/ 857407 h 1815755"/>
              <a:gd name="connsiteX1" fmla="*/ 2078593 w 4217360"/>
              <a:gd name="connsiteY1" fmla="*/ 1383 h 1815755"/>
              <a:gd name="connsiteX2" fmla="*/ 4217360 w 4217360"/>
              <a:gd name="connsiteY2" fmla="*/ 1059129 h 1815755"/>
              <a:gd name="connsiteX3" fmla="*/ 2080310 w 4217360"/>
              <a:gd name="connsiteY3" fmla="*/ 1812860 h 1815755"/>
              <a:gd name="connsiteX4" fmla="*/ 0 w 4217360"/>
              <a:gd name="connsiteY4" fmla="*/ 857407 h 1815755"/>
              <a:gd name="connsiteX0" fmla="*/ 0 w 4217360"/>
              <a:gd name="connsiteY0" fmla="*/ 856234 h 1814582"/>
              <a:gd name="connsiteX1" fmla="*/ 2078593 w 4217360"/>
              <a:gd name="connsiteY1" fmla="*/ 210 h 1814582"/>
              <a:gd name="connsiteX2" fmla="*/ 4217360 w 4217360"/>
              <a:gd name="connsiteY2" fmla="*/ 1057956 h 1814582"/>
              <a:gd name="connsiteX3" fmla="*/ 2080310 w 4217360"/>
              <a:gd name="connsiteY3" fmla="*/ 1811687 h 1814582"/>
              <a:gd name="connsiteX4" fmla="*/ 0 w 4217360"/>
              <a:gd name="connsiteY4" fmla="*/ 856234 h 1814582"/>
              <a:gd name="connsiteX0" fmla="*/ 0 w 4217360"/>
              <a:gd name="connsiteY0" fmla="*/ 863442 h 1821790"/>
              <a:gd name="connsiteX1" fmla="*/ 2078593 w 4217360"/>
              <a:gd name="connsiteY1" fmla="*/ 7418 h 1821790"/>
              <a:gd name="connsiteX2" fmla="*/ 4217360 w 4217360"/>
              <a:gd name="connsiteY2" fmla="*/ 1065164 h 1821790"/>
              <a:gd name="connsiteX3" fmla="*/ 2080310 w 4217360"/>
              <a:gd name="connsiteY3" fmla="*/ 1818895 h 1821790"/>
              <a:gd name="connsiteX4" fmla="*/ 0 w 4217360"/>
              <a:gd name="connsiteY4" fmla="*/ 863442 h 1821790"/>
              <a:gd name="connsiteX0" fmla="*/ 3148 w 4220508"/>
              <a:gd name="connsiteY0" fmla="*/ 864788 h 1823136"/>
              <a:gd name="connsiteX1" fmla="*/ 2081741 w 4220508"/>
              <a:gd name="connsiteY1" fmla="*/ 8764 h 1823136"/>
              <a:gd name="connsiteX2" fmla="*/ 4220508 w 4220508"/>
              <a:gd name="connsiteY2" fmla="*/ 1066510 h 1823136"/>
              <a:gd name="connsiteX3" fmla="*/ 2083458 w 4220508"/>
              <a:gd name="connsiteY3" fmla="*/ 1820241 h 1823136"/>
              <a:gd name="connsiteX4" fmla="*/ 3148 w 4220508"/>
              <a:gd name="connsiteY4" fmla="*/ 864788 h 1823136"/>
              <a:gd name="connsiteX0" fmla="*/ 3148 w 4220508"/>
              <a:gd name="connsiteY0" fmla="*/ 864788 h 1821381"/>
              <a:gd name="connsiteX1" fmla="*/ 2081741 w 4220508"/>
              <a:gd name="connsiteY1" fmla="*/ 8764 h 1821381"/>
              <a:gd name="connsiteX2" fmla="*/ 4220508 w 4220508"/>
              <a:gd name="connsiteY2" fmla="*/ 1066510 h 1821381"/>
              <a:gd name="connsiteX3" fmla="*/ 2083458 w 4220508"/>
              <a:gd name="connsiteY3" fmla="*/ 1820241 h 1821381"/>
              <a:gd name="connsiteX4" fmla="*/ 3148 w 4220508"/>
              <a:gd name="connsiteY4" fmla="*/ 864788 h 1821381"/>
              <a:gd name="connsiteX0" fmla="*/ 3148 w 4220508"/>
              <a:gd name="connsiteY0" fmla="*/ 864788 h 1820976"/>
              <a:gd name="connsiteX1" fmla="*/ 2081741 w 4220508"/>
              <a:gd name="connsiteY1" fmla="*/ 8764 h 1820976"/>
              <a:gd name="connsiteX2" fmla="*/ 4220508 w 4220508"/>
              <a:gd name="connsiteY2" fmla="*/ 1066510 h 1820976"/>
              <a:gd name="connsiteX3" fmla="*/ 2083458 w 4220508"/>
              <a:gd name="connsiteY3" fmla="*/ 1820241 h 1820976"/>
              <a:gd name="connsiteX4" fmla="*/ 3148 w 4220508"/>
              <a:gd name="connsiteY4" fmla="*/ 864788 h 1820976"/>
              <a:gd name="connsiteX0" fmla="*/ 3148 w 4220508"/>
              <a:gd name="connsiteY0" fmla="*/ 864788 h 1823957"/>
              <a:gd name="connsiteX1" fmla="*/ 2081741 w 4220508"/>
              <a:gd name="connsiteY1" fmla="*/ 8764 h 1823957"/>
              <a:gd name="connsiteX2" fmla="*/ 4220508 w 4220508"/>
              <a:gd name="connsiteY2" fmla="*/ 1066510 h 1823957"/>
              <a:gd name="connsiteX3" fmla="*/ 2083458 w 4220508"/>
              <a:gd name="connsiteY3" fmla="*/ 1820241 h 1823957"/>
              <a:gd name="connsiteX4" fmla="*/ 3148 w 4220508"/>
              <a:gd name="connsiteY4" fmla="*/ 864788 h 182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508" h="1823957">
                <a:moveTo>
                  <a:pt x="3148" y="864788"/>
                </a:moveTo>
                <a:cubicBezTo>
                  <a:pt x="-58173" y="451413"/>
                  <a:pt x="781127" y="-74411"/>
                  <a:pt x="2081741" y="8764"/>
                </a:cubicBezTo>
                <a:cubicBezTo>
                  <a:pt x="3382355" y="91939"/>
                  <a:pt x="4220508" y="538828"/>
                  <a:pt x="4220508" y="1066510"/>
                </a:cubicBezTo>
                <a:cubicBezTo>
                  <a:pt x="4158325" y="1443474"/>
                  <a:pt x="3403843" y="1868172"/>
                  <a:pt x="2083458" y="1820241"/>
                </a:cubicBezTo>
                <a:cubicBezTo>
                  <a:pt x="763073" y="1772310"/>
                  <a:pt x="64469" y="1278163"/>
                  <a:pt x="3148" y="864788"/>
                </a:cubicBezTo>
                <a:close/>
              </a:path>
            </a:pathLst>
          </a:cu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1" name="Target"/>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48150" y="3397210"/>
            <a:ext cx="4781550" cy="2847975"/>
          </a:xfrm>
          <a:prstGeom prst="rect">
            <a:avLst/>
          </a:prstGeom>
        </p:spPr>
      </p:pic>
      <p:sp>
        <p:nvSpPr>
          <p:cNvPr id="32" name="Target Spotlight"/>
          <p:cNvSpPr/>
          <p:nvPr/>
        </p:nvSpPr>
        <p:spPr>
          <a:xfrm rot="6805832">
            <a:off x="4860613" y="484025"/>
            <a:ext cx="5160240" cy="3078543"/>
          </a:xfrm>
          <a:custGeom>
            <a:avLst/>
            <a:gdLst>
              <a:gd name="connsiteX0" fmla="*/ 0 w 1591524"/>
              <a:gd name="connsiteY0" fmla="*/ 0 h 1714501"/>
              <a:gd name="connsiteX1" fmla="*/ 795762 w 1591524"/>
              <a:gd name="connsiteY1" fmla="*/ 0 h 1714501"/>
              <a:gd name="connsiteX2" fmla="*/ 1591524 w 1591524"/>
              <a:gd name="connsiteY2" fmla="*/ 857251 h 1714501"/>
              <a:gd name="connsiteX3" fmla="*/ 795762 w 1591524"/>
              <a:gd name="connsiteY3" fmla="*/ 1714502 h 1714501"/>
              <a:gd name="connsiteX4" fmla="*/ 0 w 1591524"/>
              <a:gd name="connsiteY4" fmla="*/ 1714501 h 1714501"/>
              <a:gd name="connsiteX5" fmla="*/ 0 w 1591524"/>
              <a:gd name="connsiteY5" fmla="*/ 0 h 1714501"/>
              <a:gd name="connsiteX0" fmla="*/ 0 w 1643616"/>
              <a:gd name="connsiteY0" fmla="*/ 0 h 1714502"/>
              <a:gd name="connsiteX1" fmla="*/ 1277406 w 1643616"/>
              <a:gd name="connsiteY1" fmla="*/ 70851 h 1714502"/>
              <a:gd name="connsiteX2" fmla="*/ 1591524 w 1643616"/>
              <a:gd name="connsiteY2" fmla="*/ 857251 h 1714502"/>
              <a:gd name="connsiteX3" fmla="*/ 795762 w 1643616"/>
              <a:gd name="connsiteY3" fmla="*/ 1714502 h 1714502"/>
              <a:gd name="connsiteX4" fmla="*/ 0 w 1643616"/>
              <a:gd name="connsiteY4" fmla="*/ 1714501 h 1714502"/>
              <a:gd name="connsiteX5" fmla="*/ 0 w 1643616"/>
              <a:gd name="connsiteY5" fmla="*/ 0 h 1714502"/>
              <a:gd name="connsiteX0" fmla="*/ 0 w 1618449"/>
              <a:gd name="connsiteY0" fmla="*/ 0 h 1714502"/>
              <a:gd name="connsiteX1" fmla="*/ 1277406 w 1618449"/>
              <a:gd name="connsiteY1" fmla="*/ 70851 h 1714502"/>
              <a:gd name="connsiteX2" fmla="*/ 1591524 w 1618449"/>
              <a:gd name="connsiteY2" fmla="*/ 857251 h 1714502"/>
              <a:gd name="connsiteX3" fmla="*/ 795762 w 1618449"/>
              <a:gd name="connsiteY3" fmla="*/ 1714502 h 1714502"/>
              <a:gd name="connsiteX4" fmla="*/ 0 w 1618449"/>
              <a:gd name="connsiteY4" fmla="*/ 1714501 h 1714502"/>
              <a:gd name="connsiteX5" fmla="*/ 0 w 1618449"/>
              <a:gd name="connsiteY5" fmla="*/ 0 h 1714502"/>
              <a:gd name="connsiteX0" fmla="*/ 0 w 1652074"/>
              <a:gd name="connsiteY0" fmla="*/ 0 h 1714501"/>
              <a:gd name="connsiteX1" fmla="*/ 1277406 w 1652074"/>
              <a:gd name="connsiteY1" fmla="*/ 70851 h 1714501"/>
              <a:gd name="connsiteX2" fmla="*/ 1591524 w 1652074"/>
              <a:gd name="connsiteY2" fmla="*/ 857251 h 1714501"/>
              <a:gd name="connsiteX3" fmla="*/ 1371171 w 1652074"/>
              <a:gd name="connsiteY3" fmla="*/ 1595908 h 1714501"/>
              <a:gd name="connsiteX4" fmla="*/ 0 w 1652074"/>
              <a:gd name="connsiteY4" fmla="*/ 1714501 h 1714501"/>
              <a:gd name="connsiteX5" fmla="*/ 0 w 1652074"/>
              <a:gd name="connsiteY5" fmla="*/ 0 h 1714501"/>
              <a:gd name="connsiteX0" fmla="*/ 0 w 1594449"/>
              <a:gd name="connsiteY0" fmla="*/ 0 h 1714501"/>
              <a:gd name="connsiteX1" fmla="*/ 1277406 w 1594449"/>
              <a:gd name="connsiteY1" fmla="*/ 70851 h 1714501"/>
              <a:gd name="connsiteX2" fmla="*/ 1591524 w 1594449"/>
              <a:gd name="connsiteY2" fmla="*/ 857251 h 1714501"/>
              <a:gd name="connsiteX3" fmla="*/ 1371171 w 1594449"/>
              <a:gd name="connsiteY3" fmla="*/ 1595908 h 1714501"/>
              <a:gd name="connsiteX4" fmla="*/ 0 w 1594449"/>
              <a:gd name="connsiteY4" fmla="*/ 1714501 h 1714501"/>
              <a:gd name="connsiteX5" fmla="*/ 0 w 1594449"/>
              <a:gd name="connsiteY5" fmla="*/ 0 h 1714501"/>
              <a:gd name="connsiteX0" fmla="*/ 0 w 1629881"/>
              <a:gd name="connsiteY0" fmla="*/ 0 h 1714501"/>
              <a:gd name="connsiteX1" fmla="*/ 1277406 w 1629881"/>
              <a:gd name="connsiteY1" fmla="*/ 70851 h 1714501"/>
              <a:gd name="connsiteX2" fmla="*/ 1627970 w 1629881"/>
              <a:gd name="connsiteY2" fmla="*/ 868512 h 1714501"/>
              <a:gd name="connsiteX3" fmla="*/ 1371171 w 1629881"/>
              <a:gd name="connsiteY3" fmla="*/ 1595908 h 1714501"/>
              <a:gd name="connsiteX4" fmla="*/ 0 w 1629881"/>
              <a:gd name="connsiteY4" fmla="*/ 1714501 h 1714501"/>
              <a:gd name="connsiteX5" fmla="*/ 0 w 1629881"/>
              <a:gd name="connsiteY5" fmla="*/ 0 h 1714501"/>
              <a:gd name="connsiteX0" fmla="*/ 0 w 1628831"/>
              <a:gd name="connsiteY0" fmla="*/ 0 h 1714501"/>
              <a:gd name="connsiteX1" fmla="*/ 1312079 w 1628831"/>
              <a:gd name="connsiteY1" fmla="*/ 46806 h 1714501"/>
              <a:gd name="connsiteX2" fmla="*/ 1627970 w 1628831"/>
              <a:gd name="connsiteY2" fmla="*/ 868512 h 1714501"/>
              <a:gd name="connsiteX3" fmla="*/ 1371171 w 1628831"/>
              <a:gd name="connsiteY3" fmla="*/ 1595908 h 1714501"/>
              <a:gd name="connsiteX4" fmla="*/ 0 w 1628831"/>
              <a:gd name="connsiteY4" fmla="*/ 1714501 h 1714501"/>
              <a:gd name="connsiteX5" fmla="*/ 0 w 1628831"/>
              <a:gd name="connsiteY5" fmla="*/ 0 h 1714501"/>
              <a:gd name="connsiteX0" fmla="*/ 0 w 1631174"/>
              <a:gd name="connsiteY0" fmla="*/ 0 h 1714501"/>
              <a:gd name="connsiteX1" fmla="*/ 1312079 w 1631174"/>
              <a:gd name="connsiteY1" fmla="*/ 46806 h 1714501"/>
              <a:gd name="connsiteX2" fmla="*/ 1627970 w 1631174"/>
              <a:gd name="connsiteY2" fmla="*/ 868512 h 1714501"/>
              <a:gd name="connsiteX3" fmla="*/ 1409768 w 1631174"/>
              <a:gd name="connsiteY3" fmla="*/ 1601728 h 1714501"/>
              <a:gd name="connsiteX4" fmla="*/ 0 w 1631174"/>
              <a:gd name="connsiteY4" fmla="*/ 1714501 h 1714501"/>
              <a:gd name="connsiteX5" fmla="*/ 0 w 1631174"/>
              <a:gd name="connsiteY5" fmla="*/ 0 h 1714501"/>
              <a:gd name="connsiteX0" fmla="*/ 0 w 1656366"/>
              <a:gd name="connsiteY0" fmla="*/ 0 h 1714501"/>
              <a:gd name="connsiteX1" fmla="*/ 1312079 w 1656366"/>
              <a:gd name="connsiteY1" fmla="*/ 46806 h 1714501"/>
              <a:gd name="connsiteX2" fmla="*/ 1654039 w 1656366"/>
              <a:gd name="connsiteY2" fmla="*/ 866233 h 1714501"/>
              <a:gd name="connsiteX3" fmla="*/ 1409768 w 1656366"/>
              <a:gd name="connsiteY3" fmla="*/ 1601728 h 1714501"/>
              <a:gd name="connsiteX4" fmla="*/ 0 w 1656366"/>
              <a:gd name="connsiteY4" fmla="*/ 1714501 h 1714501"/>
              <a:gd name="connsiteX5" fmla="*/ 0 w 1656366"/>
              <a:gd name="connsiteY5" fmla="*/ 0 h 1714501"/>
              <a:gd name="connsiteX0" fmla="*/ 0 w 2053445"/>
              <a:gd name="connsiteY0" fmla="*/ 0 h 1864229"/>
              <a:gd name="connsiteX1" fmla="*/ 1709158 w 2053445"/>
              <a:gd name="connsiteY1" fmla="*/ 196534 h 1864229"/>
              <a:gd name="connsiteX2" fmla="*/ 2051118 w 2053445"/>
              <a:gd name="connsiteY2" fmla="*/ 1015961 h 1864229"/>
              <a:gd name="connsiteX3" fmla="*/ 1806847 w 2053445"/>
              <a:gd name="connsiteY3" fmla="*/ 1751456 h 1864229"/>
              <a:gd name="connsiteX4" fmla="*/ 397079 w 2053445"/>
              <a:gd name="connsiteY4" fmla="*/ 1864229 h 1864229"/>
              <a:gd name="connsiteX5" fmla="*/ 0 w 2053445"/>
              <a:gd name="connsiteY5" fmla="*/ 0 h 186422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5678888"/>
              <a:gd name="connsiteY0" fmla="*/ 0 h 2366463"/>
              <a:gd name="connsiteX1" fmla="*/ 5334601 w 5678888"/>
              <a:gd name="connsiteY1" fmla="*/ 609348 h 2366463"/>
              <a:gd name="connsiteX2" fmla="*/ 5676561 w 5678888"/>
              <a:gd name="connsiteY2" fmla="*/ 1428775 h 2366463"/>
              <a:gd name="connsiteX3" fmla="*/ 5432290 w 5678888"/>
              <a:gd name="connsiteY3" fmla="*/ 2164270 h 2366463"/>
              <a:gd name="connsiteX4" fmla="*/ 4486895 w 5678888"/>
              <a:gd name="connsiteY4" fmla="*/ 2366463 h 2366463"/>
              <a:gd name="connsiteX5" fmla="*/ 0 w 5678888"/>
              <a:gd name="connsiteY5" fmla="*/ 0 h 2366463"/>
              <a:gd name="connsiteX0" fmla="*/ 0 w 5678888"/>
              <a:gd name="connsiteY0" fmla="*/ 0 h 3101569"/>
              <a:gd name="connsiteX1" fmla="*/ 5334601 w 5678888"/>
              <a:gd name="connsiteY1" fmla="*/ 609348 h 3101569"/>
              <a:gd name="connsiteX2" fmla="*/ 5676561 w 5678888"/>
              <a:gd name="connsiteY2" fmla="*/ 1428775 h 3101569"/>
              <a:gd name="connsiteX3" fmla="*/ 5432290 w 5678888"/>
              <a:gd name="connsiteY3" fmla="*/ 2164270 h 3101569"/>
              <a:gd name="connsiteX4" fmla="*/ 1191463 w 5678888"/>
              <a:gd name="connsiteY4" fmla="*/ 3101569 h 3101569"/>
              <a:gd name="connsiteX5" fmla="*/ 0 w 5678888"/>
              <a:gd name="connsiteY5" fmla="*/ 0 h 3101569"/>
              <a:gd name="connsiteX0" fmla="*/ 0 w 5678888"/>
              <a:gd name="connsiteY0" fmla="*/ 0 h 3101572"/>
              <a:gd name="connsiteX1" fmla="*/ 5334601 w 5678888"/>
              <a:gd name="connsiteY1" fmla="*/ 609348 h 3101572"/>
              <a:gd name="connsiteX2" fmla="*/ 5676561 w 5678888"/>
              <a:gd name="connsiteY2" fmla="*/ 1428775 h 3101572"/>
              <a:gd name="connsiteX3" fmla="*/ 5432290 w 5678888"/>
              <a:gd name="connsiteY3" fmla="*/ 2164270 h 3101572"/>
              <a:gd name="connsiteX4" fmla="*/ 1191463 w 5678888"/>
              <a:gd name="connsiteY4" fmla="*/ 3101569 h 3101572"/>
              <a:gd name="connsiteX5" fmla="*/ 0 w 5678888"/>
              <a:gd name="connsiteY5" fmla="*/ 0 h 3101572"/>
              <a:gd name="connsiteX0" fmla="*/ 2152198 w 4487548"/>
              <a:gd name="connsiteY0" fmla="*/ 0 h 2707724"/>
              <a:gd name="connsiteX1" fmla="*/ 4143261 w 4487548"/>
              <a:gd name="connsiteY1" fmla="*/ 215499 h 2707724"/>
              <a:gd name="connsiteX2" fmla="*/ 4485221 w 4487548"/>
              <a:gd name="connsiteY2" fmla="*/ 1034926 h 2707724"/>
              <a:gd name="connsiteX3" fmla="*/ 4240950 w 4487548"/>
              <a:gd name="connsiteY3" fmla="*/ 1770421 h 2707724"/>
              <a:gd name="connsiteX4" fmla="*/ 123 w 4487548"/>
              <a:gd name="connsiteY4" fmla="*/ 2707720 h 2707724"/>
              <a:gd name="connsiteX5" fmla="*/ 2152198 w 4487548"/>
              <a:gd name="connsiteY5" fmla="*/ 0 h 2707724"/>
              <a:gd name="connsiteX0" fmla="*/ 0 w 2335350"/>
              <a:gd name="connsiteY0" fmla="*/ 0 h 1977198"/>
              <a:gd name="connsiteX1" fmla="*/ 1991063 w 2335350"/>
              <a:gd name="connsiteY1" fmla="*/ 215499 h 1977198"/>
              <a:gd name="connsiteX2" fmla="*/ 2333023 w 2335350"/>
              <a:gd name="connsiteY2" fmla="*/ 1034926 h 1977198"/>
              <a:gd name="connsiteX3" fmla="*/ 2088752 w 2335350"/>
              <a:gd name="connsiteY3" fmla="*/ 1770421 h 1977198"/>
              <a:gd name="connsiteX4" fmla="*/ 1204244 w 2335350"/>
              <a:gd name="connsiteY4" fmla="*/ 1977192 h 1977198"/>
              <a:gd name="connsiteX5" fmla="*/ 0 w 2335350"/>
              <a:gd name="connsiteY5" fmla="*/ 0 h 1977198"/>
              <a:gd name="connsiteX0" fmla="*/ 0 w 2012562"/>
              <a:gd name="connsiteY0" fmla="*/ 0 h 1951973"/>
              <a:gd name="connsiteX1" fmla="*/ 1668275 w 2012562"/>
              <a:gd name="connsiteY1" fmla="*/ 190274 h 1951973"/>
              <a:gd name="connsiteX2" fmla="*/ 2010235 w 2012562"/>
              <a:gd name="connsiteY2" fmla="*/ 1009701 h 1951973"/>
              <a:gd name="connsiteX3" fmla="*/ 1765964 w 2012562"/>
              <a:gd name="connsiteY3" fmla="*/ 1745196 h 1951973"/>
              <a:gd name="connsiteX4" fmla="*/ 881456 w 2012562"/>
              <a:gd name="connsiteY4" fmla="*/ 1951967 h 1951973"/>
              <a:gd name="connsiteX5" fmla="*/ 0 w 2012562"/>
              <a:gd name="connsiteY5" fmla="*/ 0 h 1951973"/>
              <a:gd name="connsiteX0" fmla="*/ 0 w 2012562"/>
              <a:gd name="connsiteY0" fmla="*/ 334 h 1952307"/>
              <a:gd name="connsiteX1" fmla="*/ 1668275 w 2012562"/>
              <a:gd name="connsiteY1" fmla="*/ 190608 h 1952307"/>
              <a:gd name="connsiteX2" fmla="*/ 2010235 w 2012562"/>
              <a:gd name="connsiteY2" fmla="*/ 1010035 h 1952307"/>
              <a:gd name="connsiteX3" fmla="*/ 1765964 w 2012562"/>
              <a:gd name="connsiteY3" fmla="*/ 1745530 h 1952307"/>
              <a:gd name="connsiteX4" fmla="*/ 881456 w 2012562"/>
              <a:gd name="connsiteY4" fmla="*/ 1952301 h 1952307"/>
              <a:gd name="connsiteX5" fmla="*/ 0 w 2012562"/>
              <a:gd name="connsiteY5" fmla="*/ 334 h 1952307"/>
              <a:gd name="connsiteX0" fmla="*/ 0 w 2012562"/>
              <a:gd name="connsiteY0" fmla="*/ 334 h 1952538"/>
              <a:gd name="connsiteX1" fmla="*/ 1668275 w 2012562"/>
              <a:gd name="connsiteY1" fmla="*/ 190608 h 1952538"/>
              <a:gd name="connsiteX2" fmla="*/ 2010235 w 2012562"/>
              <a:gd name="connsiteY2" fmla="*/ 1010035 h 1952538"/>
              <a:gd name="connsiteX3" fmla="*/ 1765964 w 2012562"/>
              <a:gd name="connsiteY3" fmla="*/ 1745530 h 1952538"/>
              <a:gd name="connsiteX4" fmla="*/ 881456 w 2012562"/>
              <a:gd name="connsiteY4" fmla="*/ 1952301 h 1952538"/>
              <a:gd name="connsiteX5" fmla="*/ 0 w 2012562"/>
              <a:gd name="connsiteY5" fmla="*/ 334 h 1952538"/>
              <a:gd name="connsiteX0" fmla="*/ 0 w 2088889"/>
              <a:gd name="connsiteY0" fmla="*/ 322 h 1960655"/>
              <a:gd name="connsiteX1" fmla="*/ 1744602 w 2088889"/>
              <a:gd name="connsiteY1" fmla="*/ 198725 h 1960655"/>
              <a:gd name="connsiteX2" fmla="*/ 2086562 w 2088889"/>
              <a:gd name="connsiteY2" fmla="*/ 1018152 h 1960655"/>
              <a:gd name="connsiteX3" fmla="*/ 1842291 w 2088889"/>
              <a:gd name="connsiteY3" fmla="*/ 1753647 h 1960655"/>
              <a:gd name="connsiteX4" fmla="*/ 957783 w 2088889"/>
              <a:gd name="connsiteY4" fmla="*/ 1960418 h 1960655"/>
              <a:gd name="connsiteX5" fmla="*/ 0 w 2088889"/>
              <a:gd name="connsiteY5" fmla="*/ 322 h 1960655"/>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3407717"/>
              <a:gd name="connsiteY0" fmla="*/ 198 h 2136551"/>
              <a:gd name="connsiteX1" fmla="*/ 3063430 w 3407717"/>
              <a:gd name="connsiteY1" fmla="*/ 337916 h 2136551"/>
              <a:gd name="connsiteX2" fmla="*/ 3405390 w 3407717"/>
              <a:gd name="connsiteY2" fmla="*/ 1157343 h 2136551"/>
              <a:gd name="connsiteX3" fmla="*/ 3161119 w 3407717"/>
              <a:gd name="connsiteY3" fmla="*/ 1892838 h 2136551"/>
              <a:gd name="connsiteX4" fmla="*/ 2116676 w 3407717"/>
              <a:gd name="connsiteY4" fmla="*/ 2136346 h 2136551"/>
              <a:gd name="connsiteX5" fmla="*/ 0 w 3407717"/>
              <a:gd name="connsiteY5" fmla="*/ 198 h 2136551"/>
              <a:gd name="connsiteX0" fmla="*/ 855969 w 4263686"/>
              <a:gd name="connsiteY0" fmla="*/ 198 h 2866637"/>
              <a:gd name="connsiteX1" fmla="*/ 3919399 w 4263686"/>
              <a:gd name="connsiteY1" fmla="*/ 337916 h 2866637"/>
              <a:gd name="connsiteX2" fmla="*/ 4261359 w 4263686"/>
              <a:gd name="connsiteY2" fmla="*/ 1157343 h 2866637"/>
              <a:gd name="connsiteX3" fmla="*/ 4017088 w 4263686"/>
              <a:gd name="connsiteY3" fmla="*/ 1892838 h 2866637"/>
              <a:gd name="connsiteX4" fmla="*/ 292 w 4263686"/>
              <a:gd name="connsiteY4" fmla="*/ 2866582 h 2866637"/>
              <a:gd name="connsiteX5" fmla="*/ 855969 w 4263686"/>
              <a:gd name="connsiteY5" fmla="*/ 198 h 2866637"/>
              <a:gd name="connsiteX0" fmla="*/ 863460 w 4271177"/>
              <a:gd name="connsiteY0" fmla="*/ 198 h 2866637"/>
              <a:gd name="connsiteX1" fmla="*/ 3926890 w 4271177"/>
              <a:gd name="connsiteY1" fmla="*/ 337916 h 2866637"/>
              <a:gd name="connsiteX2" fmla="*/ 4268850 w 4271177"/>
              <a:gd name="connsiteY2" fmla="*/ 1157343 h 2866637"/>
              <a:gd name="connsiteX3" fmla="*/ 4024579 w 4271177"/>
              <a:gd name="connsiteY3" fmla="*/ 1892838 h 2866637"/>
              <a:gd name="connsiteX4" fmla="*/ 7783 w 4271177"/>
              <a:gd name="connsiteY4" fmla="*/ 2866582 h 2866637"/>
              <a:gd name="connsiteX5" fmla="*/ 863460 w 4271177"/>
              <a:gd name="connsiteY5" fmla="*/ 198 h 2866637"/>
              <a:gd name="connsiteX0" fmla="*/ 1153242 w 4560959"/>
              <a:gd name="connsiteY0" fmla="*/ 198 h 2866637"/>
              <a:gd name="connsiteX1" fmla="*/ 4216672 w 4560959"/>
              <a:gd name="connsiteY1" fmla="*/ 337916 h 2866637"/>
              <a:gd name="connsiteX2" fmla="*/ 4558632 w 4560959"/>
              <a:gd name="connsiteY2" fmla="*/ 1157343 h 2866637"/>
              <a:gd name="connsiteX3" fmla="*/ 4314361 w 4560959"/>
              <a:gd name="connsiteY3" fmla="*/ 1892838 h 2866637"/>
              <a:gd name="connsiteX4" fmla="*/ 297565 w 4560959"/>
              <a:gd name="connsiteY4" fmla="*/ 2866582 h 2866637"/>
              <a:gd name="connsiteX5" fmla="*/ 392657 w 4560959"/>
              <a:gd name="connsiteY5" fmla="*/ 1714539 h 2866637"/>
              <a:gd name="connsiteX6" fmla="*/ 1153242 w 456095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7640"/>
              <a:gd name="connsiteY0" fmla="*/ 198 h 2866635"/>
              <a:gd name="connsiteX1" fmla="*/ 4843736 w 5187640"/>
              <a:gd name="connsiteY1" fmla="*/ 337916 h 2866635"/>
              <a:gd name="connsiteX2" fmla="*/ 5185696 w 5187640"/>
              <a:gd name="connsiteY2" fmla="*/ 1157343 h 2866635"/>
              <a:gd name="connsiteX3" fmla="*/ 4935015 w 5187640"/>
              <a:gd name="connsiteY3" fmla="*/ 1855546 h 2866635"/>
              <a:gd name="connsiteX4" fmla="*/ 924629 w 5187640"/>
              <a:gd name="connsiteY4" fmla="*/ 2866582 h 2866635"/>
              <a:gd name="connsiteX5" fmla="*/ 55 w 5187640"/>
              <a:gd name="connsiteY5" fmla="*/ 741046 h 2866635"/>
              <a:gd name="connsiteX6" fmla="*/ 1780306 w 5187640"/>
              <a:gd name="connsiteY6" fmla="*/ 198 h 2866635"/>
              <a:gd name="connsiteX0" fmla="*/ 1780306 w 5188095"/>
              <a:gd name="connsiteY0" fmla="*/ 184 h 2866621"/>
              <a:gd name="connsiteX1" fmla="*/ 4831355 w 5188095"/>
              <a:gd name="connsiteY1" fmla="*/ 368044 h 2866621"/>
              <a:gd name="connsiteX2" fmla="*/ 5185696 w 5188095"/>
              <a:gd name="connsiteY2" fmla="*/ 1157329 h 2866621"/>
              <a:gd name="connsiteX3" fmla="*/ 4935015 w 5188095"/>
              <a:gd name="connsiteY3" fmla="*/ 1855532 h 2866621"/>
              <a:gd name="connsiteX4" fmla="*/ 924629 w 5188095"/>
              <a:gd name="connsiteY4" fmla="*/ 2866568 h 2866621"/>
              <a:gd name="connsiteX5" fmla="*/ 55 w 5188095"/>
              <a:gd name="connsiteY5" fmla="*/ 741032 h 2866621"/>
              <a:gd name="connsiteX6" fmla="*/ 1780306 w 5188095"/>
              <a:gd name="connsiteY6" fmla="*/ 184 h 2866621"/>
              <a:gd name="connsiteX0" fmla="*/ 1780306 w 5186335"/>
              <a:gd name="connsiteY0" fmla="*/ 184 h 2866617"/>
              <a:gd name="connsiteX1" fmla="*/ 4831355 w 5186335"/>
              <a:gd name="connsiteY1" fmla="*/ 368044 h 2866617"/>
              <a:gd name="connsiteX2" fmla="*/ 5185696 w 5186335"/>
              <a:gd name="connsiteY2" fmla="*/ 1157329 h 2866617"/>
              <a:gd name="connsiteX3" fmla="*/ 4892188 w 5186335"/>
              <a:gd name="connsiteY3" fmla="*/ 1783473 h 2866617"/>
              <a:gd name="connsiteX4" fmla="*/ 924629 w 5186335"/>
              <a:gd name="connsiteY4" fmla="*/ 2866568 h 2866617"/>
              <a:gd name="connsiteX5" fmla="*/ 55 w 5186335"/>
              <a:gd name="connsiteY5" fmla="*/ 741032 h 2866617"/>
              <a:gd name="connsiteX6" fmla="*/ 1780306 w 5186335"/>
              <a:gd name="connsiteY6" fmla="*/ 184 h 2866617"/>
              <a:gd name="connsiteX0" fmla="*/ 1780306 w 5161010"/>
              <a:gd name="connsiteY0" fmla="*/ 184 h 2866617"/>
              <a:gd name="connsiteX1" fmla="*/ 4831355 w 5161010"/>
              <a:gd name="connsiteY1" fmla="*/ 368044 h 2866617"/>
              <a:gd name="connsiteX2" fmla="*/ 5160206 w 5161010"/>
              <a:gd name="connsiteY2" fmla="*/ 1192940 h 2866617"/>
              <a:gd name="connsiteX3" fmla="*/ 4892188 w 5161010"/>
              <a:gd name="connsiteY3" fmla="*/ 1783473 h 2866617"/>
              <a:gd name="connsiteX4" fmla="*/ 924629 w 5161010"/>
              <a:gd name="connsiteY4" fmla="*/ 2866568 h 2866617"/>
              <a:gd name="connsiteX5" fmla="*/ 55 w 5161010"/>
              <a:gd name="connsiteY5" fmla="*/ 741032 h 2866617"/>
              <a:gd name="connsiteX6" fmla="*/ 1780306 w 5161010"/>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987"/>
              <a:gd name="connsiteY0" fmla="*/ 184 h 2866617"/>
              <a:gd name="connsiteX1" fmla="*/ 4831355 w 5161987"/>
              <a:gd name="connsiteY1" fmla="*/ 368044 h 2866617"/>
              <a:gd name="connsiteX2" fmla="*/ 5160206 w 5161987"/>
              <a:gd name="connsiteY2" fmla="*/ 1192940 h 2866617"/>
              <a:gd name="connsiteX3" fmla="*/ 4892188 w 5161987"/>
              <a:gd name="connsiteY3" fmla="*/ 1783473 h 2866617"/>
              <a:gd name="connsiteX4" fmla="*/ 924629 w 5161987"/>
              <a:gd name="connsiteY4" fmla="*/ 2866568 h 2866617"/>
              <a:gd name="connsiteX5" fmla="*/ 55 w 5161987"/>
              <a:gd name="connsiteY5" fmla="*/ 741032 h 2866617"/>
              <a:gd name="connsiteX6" fmla="*/ 1780306 w 5161987"/>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40"/>
              <a:gd name="connsiteY0" fmla="*/ 184 h 2866617"/>
              <a:gd name="connsiteX1" fmla="*/ 4831355 w 5160240"/>
              <a:gd name="connsiteY1" fmla="*/ 368044 h 2866617"/>
              <a:gd name="connsiteX2" fmla="*/ 5160206 w 5160240"/>
              <a:gd name="connsiteY2" fmla="*/ 1192940 h 2866617"/>
              <a:gd name="connsiteX3" fmla="*/ 4892188 w 5160240"/>
              <a:gd name="connsiteY3" fmla="*/ 1783473 h 2866617"/>
              <a:gd name="connsiteX4" fmla="*/ 924629 w 5160240"/>
              <a:gd name="connsiteY4" fmla="*/ 2866568 h 2866617"/>
              <a:gd name="connsiteX5" fmla="*/ 55 w 5160240"/>
              <a:gd name="connsiteY5" fmla="*/ 741032 h 2866617"/>
              <a:gd name="connsiteX6" fmla="*/ 1780306 w 5160240"/>
              <a:gd name="connsiteY6" fmla="*/ 184 h 2866617"/>
              <a:gd name="connsiteX0" fmla="*/ 1780306 w 5160240"/>
              <a:gd name="connsiteY0" fmla="*/ 184 h 2963034"/>
              <a:gd name="connsiteX1" fmla="*/ 4831355 w 5160240"/>
              <a:gd name="connsiteY1" fmla="*/ 368044 h 2963034"/>
              <a:gd name="connsiteX2" fmla="*/ 5160206 w 5160240"/>
              <a:gd name="connsiteY2" fmla="*/ 1192940 h 2963034"/>
              <a:gd name="connsiteX3" fmla="*/ 4892188 w 5160240"/>
              <a:gd name="connsiteY3" fmla="*/ 1783473 h 2963034"/>
              <a:gd name="connsiteX4" fmla="*/ 968043 w 5160240"/>
              <a:gd name="connsiteY4" fmla="*/ 2962989 h 2963034"/>
              <a:gd name="connsiteX5" fmla="*/ 55 w 5160240"/>
              <a:gd name="connsiteY5" fmla="*/ 741032 h 2963034"/>
              <a:gd name="connsiteX6" fmla="*/ 1780306 w 5160240"/>
              <a:gd name="connsiteY6" fmla="*/ 184 h 29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0240" h="2963034">
                <a:moveTo>
                  <a:pt x="1780306" y="184"/>
                </a:moveTo>
                <a:cubicBezTo>
                  <a:pt x="1781620" y="-9622"/>
                  <a:pt x="4881314" y="376773"/>
                  <a:pt x="4831355" y="368044"/>
                </a:cubicBezTo>
                <a:cubicBezTo>
                  <a:pt x="5064006" y="464949"/>
                  <a:pt x="5157930" y="893806"/>
                  <a:pt x="5160206" y="1192940"/>
                </a:cubicBezTo>
                <a:cubicBezTo>
                  <a:pt x="5162482" y="1492074"/>
                  <a:pt x="5053298" y="1823270"/>
                  <a:pt x="4892188" y="1783473"/>
                </a:cubicBezTo>
                <a:cubicBezTo>
                  <a:pt x="4905667" y="1770747"/>
                  <a:pt x="933297" y="2971588"/>
                  <a:pt x="968043" y="2962989"/>
                </a:cubicBezTo>
                <a:cubicBezTo>
                  <a:pt x="978646" y="2955964"/>
                  <a:pt x="8040" y="746296"/>
                  <a:pt x="55" y="741032"/>
                </a:cubicBezTo>
                <a:cubicBezTo>
                  <a:pt x="-9095" y="756237"/>
                  <a:pt x="1142970" y="229621"/>
                  <a:pt x="1780306" y="184"/>
                </a:cubicBezTo>
                <a:close/>
              </a:path>
            </a:pathLst>
          </a:custGeom>
          <a:gradFill>
            <a:gsLst>
              <a:gs pos="0">
                <a:srgbClr val="FFFFFF">
                  <a:alpha val="60000"/>
                </a:srgbClr>
              </a:gs>
              <a:gs pos="37000">
                <a:srgbClr val="FFFFFF">
                  <a:alpha val="61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FFFFFF"/>
              </a:solidFill>
            </a:endParaRPr>
          </a:p>
        </p:txBody>
      </p:sp>
    </p:spTree>
    <p:extLst>
      <p:ext uri="{BB962C8B-B14F-4D97-AF65-F5344CB8AC3E}">
        <p14:creationId xmlns:p14="http://schemas.microsoft.com/office/powerpoint/2010/main" val="67539690"/>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533400" y="5265003"/>
            <a:ext cx="8077200" cy="830997"/>
          </a:xfrm>
          <a:prstGeom prst="rect">
            <a:avLst/>
          </a:prstGeom>
          <a:noFill/>
        </p:spPr>
        <p:txBody>
          <a:bodyPr wrap="square" rtlCol="0" anchor="b" anchorCtr="0">
            <a:spAutoFit/>
          </a:bodyPr>
          <a:lstStyle/>
          <a:p>
            <a:pPr lvl="0" algn="ctr"/>
            <a:r>
              <a:rPr lang="es-ES" sz="2400" dirty="0"/>
              <a:t>Use sabanas existentes a menos que estén sucias o tenga instrucciones de otra </a:t>
            </a:r>
            <a:r>
              <a:rPr lang="es-ES" sz="2400" dirty="0" smtClean="0"/>
              <a:t>manera</a:t>
            </a:r>
            <a:r>
              <a:rPr lang="en-US" sz="2400" dirty="0" smtClean="0"/>
              <a:t>.</a:t>
            </a:r>
            <a:endParaRPr lang="en-US" sz="2400" dirty="0"/>
          </a:p>
        </p:txBody>
      </p:sp>
      <p:pic>
        <p:nvPicPr>
          <p:cNvPr id="25" name="haz waste" descr="AST-Table.png"/>
          <p:cNvPicPr>
            <a:picLocks noChangeAspect="1"/>
          </p:cNvPicPr>
          <p:nvPr/>
        </p:nvPicPr>
        <p:blipFill>
          <a:blip r:embed="rId4" cstate="print"/>
          <a:stretch>
            <a:fillRect/>
          </a:stretch>
        </p:blipFill>
        <p:spPr>
          <a:xfrm>
            <a:off x="2362200" y="2286000"/>
            <a:ext cx="2896690" cy="2896690"/>
          </a:xfrm>
          <a:prstGeom prst="rect">
            <a:avLst/>
          </a:prstGeom>
        </p:spPr>
      </p:pic>
      <p:sp>
        <p:nvSpPr>
          <p:cNvPr id="6" name="Title 1"/>
          <p:cNvSpPr>
            <a:spLocks noGrp="1"/>
          </p:cNvSpPr>
          <p:nvPr>
            <p:ph type="title"/>
          </p:nvPr>
        </p:nvSpPr>
        <p:spPr>
          <a:xfrm>
            <a:off x="152400" y="166785"/>
            <a:ext cx="5029200" cy="639762"/>
          </a:xfrm>
        </p:spPr>
        <p:txBody>
          <a:bodyPr>
            <a:normAutofit/>
          </a:bodyPr>
          <a:lstStyle/>
          <a:p>
            <a:r>
              <a:rPr lang="es-ES_tradnl" dirty="0"/>
              <a:t>Haga la Cama</a:t>
            </a:r>
            <a:endParaRPr lang="en-US" dirty="0"/>
          </a:p>
        </p:txBody>
      </p:sp>
      <p:sp>
        <p:nvSpPr>
          <p:cNvPr id="7" name="sub task"/>
          <p:cNvSpPr txBox="1"/>
          <p:nvPr/>
        </p:nvSpPr>
        <p:spPr>
          <a:xfrm>
            <a:off x="304800" y="1600200"/>
            <a:ext cx="4800600" cy="964367"/>
          </a:xfrm>
          <a:prstGeom prst="rect">
            <a:avLst/>
          </a:prstGeom>
          <a:noFill/>
        </p:spPr>
        <p:txBody>
          <a:bodyPr wrap="square" rtlCol="0">
            <a:spAutoFit/>
          </a:bodyPr>
          <a:lstStyle/>
          <a:p>
            <a:pPr>
              <a:lnSpc>
                <a:spcPts val="3400"/>
              </a:lnSpc>
            </a:pPr>
            <a:r>
              <a:rPr lang="es-ES_tradnl" sz="2400" b="1" dirty="0"/>
              <a:t>Haga la </a:t>
            </a:r>
            <a:r>
              <a:rPr lang="es-ES_tradnl" sz="2400" b="1" dirty="0" smtClean="0"/>
              <a:t>cama</a:t>
            </a:r>
          </a:p>
          <a:p>
            <a:pPr>
              <a:lnSpc>
                <a:spcPts val="3400"/>
              </a:lnSpc>
            </a:pPr>
            <a:r>
              <a:rPr lang="es-ES_tradnl" sz="2400" b="1" dirty="0"/>
              <a:t>con sabanas </a:t>
            </a:r>
            <a:r>
              <a:rPr lang="es-ES_tradnl" sz="2400" b="1" dirty="0" smtClean="0"/>
              <a:t>existentes </a:t>
            </a:r>
            <a:endParaRPr lang="en-US" sz="2400" b="1" dirty="0"/>
          </a:p>
        </p:txBody>
      </p:sp>
      <p:sp>
        <p:nvSpPr>
          <p:cNvPr id="9"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25878978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522514" y="5152073"/>
            <a:ext cx="8077200" cy="1477328"/>
          </a:xfrm>
          <a:prstGeom prst="rect">
            <a:avLst/>
          </a:prstGeom>
          <a:noFill/>
        </p:spPr>
        <p:txBody>
          <a:bodyPr wrap="square" rtlCol="0" anchor="b" anchorCtr="0">
            <a:spAutoFit/>
          </a:bodyPr>
          <a:lstStyle/>
          <a:p>
            <a:pPr lvl="0"/>
            <a:r>
              <a:rPr lang="es-ES" sz="2400" dirty="0"/>
              <a:t>Talle superficies con limpiador desinfectante</a:t>
            </a:r>
            <a:r>
              <a:rPr lang="en-US" sz="2400" dirty="0" smtClean="0"/>
              <a:t>.</a:t>
            </a:r>
          </a:p>
          <a:p>
            <a:pPr lvl="0"/>
            <a:r>
              <a:rPr lang="es-ES" dirty="0">
                <a:solidFill>
                  <a:schemeClr val="bg1">
                    <a:lumMod val="50000"/>
                  </a:schemeClr>
                </a:solidFill>
              </a:rPr>
              <a:t>(incluyendo el control remoto de teléfono y TV)</a:t>
            </a:r>
            <a:endParaRPr lang="en-US" dirty="0" smtClean="0"/>
          </a:p>
          <a:p>
            <a:pPr lvl="0" algn="ctr"/>
            <a:r>
              <a:rPr lang="es-ES" sz="2400" dirty="0">
                <a:solidFill>
                  <a:schemeClr val="tx2"/>
                </a:solidFill>
              </a:rPr>
              <a:t>Aplique tratamientos de superficies </a:t>
            </a:r>
            <a:endParaRPr lang="es-ES" sz="2400" dirty="0" smtClean="0">
              <a:solidFill>
                <a:schemeClr val="tx2"/>
              </a:solidFill>
            </a:endParaRPr>
          </a:p>
          <a:p>
            <a:pPr lvl="0" algn="ctr"/>
            <a:r>
              <a:rPr lang="es-ES" sz="2400" dirty="0" smtClean="0">
                <a:solidFill>
                  <a:schemeClr val="tx2"/>
                </a:solidFill>
              </a:rPr>
              <a:t>(</a:t>
            </a:r>
            <a:r>
              <a:rPr lang="es-ES" sz="2400" dirty="0">
                <a:solidFill>
                  <a:schemeClr val="tx2"/>
                </a:solidFill>
              </a:rPr>
              <a:t>lustre de muebles) si sean aplicables</a:t>
            </a:r>
            <a:endParaRPr lang="en-US" sz="2400" dirty="0">
              <a:solidFill>
                <a:schemeClr val="tx2"/>
              </a:solidFill>
            </a:endParaRPr>
          </a:p>
        </p:txBody>
      </p:sp>
      <p:pic>
        <p:nvPicPr>
          <p:cNvPr id="25" name="dresser" descr="AST-Table.png"/>
          <p:cNvPicPr>
            <a:picLocks noChangeAspect="1"/>
          </p:cNvPicPr>
          <p:nvPr/>
        </p:nvPicPr>
        <p:blipFill>
          <a:blip r:embed="rId4" cstate="print"/>
          <a:stretch>
            <a:fillRect/>
          </a:stretch>
        </p:blipFill>
        <p:spPr>
          <a:xfrm>
            <a:off x="304800" y="2247899"/>
            <a:ext cx="2933701" cy="2933701"/>
          </a:xfrm>
          <a:prstGeom prst="rect">
            <a:avLst/>
          </a:prstGeom>
        </p:spPr>
      </p:pic>
      <p:pic>
        <p:nvPicPr>
          <p:cNvPr id="9" name="stand" descr="AST-Chair.png"/>
          <p:cNvPicPr>
            <a:picLocks noChangeAspect="1"/>
          </p:cNvPicPr>
          <p:nvPr/>
        </p:nvPicPr>
        <p:blipFill>
          <a:blip r:embed="rId5" cstate="print"/>
          <a:stretch>
            <a:fillRect/>
          </a:stretch>
        </p:blipFill>
        <p:spPr>
          <a:xfrm>
            <a:off x="3352800" y="2819400"/>
            <a:ext cx="1930176" cy="1752600"/>
          </a:xfrm>
          <a:prstGeom prst="rect">
            <a:avLst/>
          </a:prstGeom>
        </p:spPr>
      </p:pic>
      <p:pic>
        <p:nvPicPr>
          <p:cNvPr id="12" name="Bucket" descr="AST-DrinkingFountain.png"/>
          <p:cNvPicPr>
            <a:picLocks noChangeAspect="1"/>
          </p:cNvPicPr>
          <p:nvPr/>
        </p:nvPicPr>
        <p:blipFill>
          <a:blip r:embed="rId6" cstate="print"/>
          <a:stretch>
            <a:fillRect/>
          </a:stretch>
        </p:blipFill>
        <p:spPr>
          <a:xfrm>
            <a:off x="6972190" y="3695700"/>
            <a:ext cx="1292679" cy="1292679"/>
          </a:xfrm>
          <a:prstGeom prst="rect">
            <a:avLst/>
          </a:prstGeom>
        </p:spPr>
      </p:pic>
      <p:pic>
        <p:nvPicPr>
          <p:cNvPr id="13" name="Cloth" descr="AST-DrinkingFountain.png"/>
          <p:cNvPicPr>
            <a:picLocks noChangeAspect="1"/>
          </p:cNvPicPr>
          <p:nvPr/>
        </p:nvPicPr>
        <p:blipFill>
          <a:blip r:embed="rId7" cstate="print"/>
          <a:stretch>
            <a:fillRect/>
          </a:stretch>
        </p:blipFill>
        <p:spPr>
          <a:xfrm>
            <a:off x="5846879" y="3289416"/>
            <a:ext cx="1103540" cy="1103540"/>
          </a:xfrm>
          <a:prstGeom prst="rect">
            <a:avLst/>
          </a:prstGeom>
        </p:spPr>
      </p:pic>
      <p:sp>
        <p:nvSpPr>
          <p:cNvPr id="37" name="Title 1"/>
          <p:cNvSpPr>
            <a:spLocks noGrp="1"/>
          </p:cNvSpPr>
          <p:nvPr>
            <p:ph type="title"/>
          </p:nvPr>
        </p:nvSpPr>
        <p:spPr>
          <a:xfrm>
            <a:off x="152400" y="166785"/>
            <a:ext cx="5029200" cy="639762"/>
          </a:xfrm>
        </p:spPr>
        <p:txBody>
          <a:bodyPr>
            <a:normAutofit/>
          </a:bodyPr>
          <a:lstStyle/>
          <a:p>
            <a:r>
              <a:rPr lang="es-ES_tradnl" dirty="0"/>
              <a:t>Cómoda y Mesa de Noche</a:t>
            </a:r>
            <a:endParaRPr lang="en-US" dirty="0"/>
          </a:p>
        </p:txBody>
      </p:sp>
      <p:sp>
        <p:nvSpPr>
          <p:cNvPr id="10" name="sub task"/>
          <p:cNvSpPr txBox="1"/>
          <p:nvPr/>
        </p:nvSpPr>
        <p:spPr>
          <a:xfrm>
            <a:off x="762000" y="1447800"/>
            <a:ext cx="6019800" cy="919162"/>
          </a:xfrm>
          <a:prstGeom prst="rect">
            <a:avLst/>
          </a:prstGeom>
          <a:noFill/>
        </p:spPr>
        <p:txBody>
          <a:bodyPr wrap="square" rtlCol="0">
            <a:spAutoFit/>
          </a:bodyPr>
          <a:lstStyle/>
          <a:p>
            <a:pPr>
              <a:lnSpc>
                <a:spcPts val="3400"/>
              </a:lnSpc>
            </a:pPr>
            <a:r>
              <a:rPr lang="es-ES" sz="2400" b="1" dirty="0"/>
              <a:t>Desinfectar la </a:t>
            </a:r>
          </a:p>
          <a:p>
            <a:pPr>
              <a:lnSpc>
                <a:spcPts val="3400"/>
              </a:lnSpc>
            </a:pPr>
            <a:r>
              <a:rPr lang="es-ES" sz="2400" b="1" dirty="0"/>
              <a:t>Cómoda y Mesa de Noche</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2093" y="2795774"/>
            <a:ext cx="613307" cy="613307"/>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33208">
            <a:off x="3568342" y="2866379"/>
            <a:ext cx="654967" cy="354992"/>
          </a:xfrm>
          <a:prstGeom prst="rect">
            <a:avLst/>
          </a:prstGeom>
        </p:spPr>
      </p:pic>
      <p:sp>
        <p:nvSpPr>
          <p:cNvPr id="15"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37605307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1343023" y="5276671"/>
            <a:ext cx="4448177" cy="1200329"/>
          </a:xfrm>
          <a:prstGeom prst="rect">
            <a:avLst/>
          </a:prstGeom>
          <a:noFill/>
        </p:spPr>
        <p:txBody>
          <a:bodyPr wrap="square" rtlCol="0" anchor="b" anchorCtr="0">
            <a:spAutoFit/>
          </a:bodyPr>
          <a:lstStyle/>
          <a:p>
            <a:pPr lvl="0" algn="ctr"/>
            <a:r>
              <a:rPr lang="en-US" sz="2400" dirty="0" err="1"/>
              <a:t>Rocíe</a:t>
            </a:r>
            <a:r>
              <a:rPr lang="en-US" sz="2400" dirty="0"/>
              <a:t> lo </a:t>
            </a:r>
            <a:r>
              <a:rPr lang="en-US" sz="2400" dirty="0" err="1"/>
              <a:t>sucio</a:t>
            </a:r>
            <a:r>
              <a:rPr lang="en-US" sz="2400" dirty="0"/>
              <a:t> </a:t>
            </a:r>
            <a:r>
              <a:rPr lang="en-US" sz="2400" dirty="0" smtClean="0"/>
              <a:t>visible.</a:t>
            </a:r>
          </a:p>
          <a:p>
            <a:pPr lvl="0" algn="ctr"/>
            <a:r>
              <a:rPr lang="es-ES" sz="2400" dirty="0">
                <a:solidFill>
                  <a:srgbClr val="E18A00"/>
                </a:solidFill>
              </a:rPr>
              <a:t>Talle a limpiar sin dejar rayones o residuos</a:t>
            </a:r>
            <a:r>
              <a:rPr lang="en-US" sz="2400" dirty="0" smtClean="0">
                <a:solidFill>
                  <a:srgbClr val="E18A00"/>
                </a:solidFill>
              </a:rPr>
              <a:t>.</a:t>
            </a:r>
          </a:p>
        </p:txBody>
      </p:sp>
      <p:sp>
        <p:nvSpPr>
          <p:cNvPr id="23" name="TextBox 22"/>
          <p:cNvSpPr txBox="1"/>
          <p:nvPr/>
        </p:nvSpPr>
        <p:spPr>
          <a:xfrm>
            <a:off x="152400" y="1474033"/>
            <a:ext cx="6019800" cy="1355179"/>
          </a:xfrm>
          <a:prstGeom prst="rect">
            <a:avLst/>
          </a:prstGeom>
          <a:noFill/>
        </p:spPr>
        <p:txBody>
          <a:bodyPr wrap="square" rtlCol="0">
            <a:spAutoFit/>
          </a:bodyPr>
          <a:lstStyle/>
          <a:p>
            <a:pPr>
              <a:lnSpc>
                <a:spcPts val="3400"/>
              </a:lnSpc>
            </a:pPr>
            <a:r>
              <a:rPr lang="es-ES_tradnl" sz="2400" b="1" dirty="0"/>
              <a:t>Sillas y </a:t>
            </a:r>
            <a:r>
              <a:rPr lang="es-ES_tradnl" sz="2400" b="1" dirty="0" smtClean="0"/>
              <a:t>mesas</a:t>
            </a:r>
          </a:p>
          <a:p>
            <a:pPr>
              <a:lnSpc>
                <a:spcPts val="3400"/>
              </a:lnSpc>
            </a:pPr>
            <a:r>
              <a:rPr lang="es-ES_tradnl" sz="2400" b="1" dirty="0"/>
              <a:t>Superficies verticales y horizontales</a:t>
            </a:r>
            <a:endParaRPr lang="en-US" sz="2400" b="1" dirty="0" smtClean="0"/>
          </a:p>
        </p:txBody>
      </p:sp>
      <p:pic>
        <p:nvPicPr>
          <p:cNvPr id="16" name="Vert" descr="Room-Vert.png"/>
          <p:cNvPicPr>
            <a:picLocks noChangeAspect="1"/>
          </p:cNvPicPr>
          <p:nvPr/>
        </p:nvPicPr>
        <p:blipFill>
          <a:blip r:embed="rId4" cstate="print"/>
          <a:stretch>
            <a:fillRect/>
          </a:stretch>
        </p:blipFill>
        <p:spPr>
          <a:xfrm>
            <a:off x="5052727" y="2819400"/>
            <a:ext cx="490823" cy="1571625"/>
          </a:xfrm>
          <a:prstGeom prst="rect">
            <a:avLst/>
          </a:prstGeom>
        </p:spPr>
      </p:pic>
      <p:pic>
        <p:nvPicPr>
          <p:cNvPr id="17" name="Horz" descr="Room-Vert.png"/>
          <p:cNvPicPr>
            <a:picLocks noChangeAspect="1"/>
          </p:cNvPicPr>
          <p:nvPr/>
        </p:nvPicPr>
        <p:blipFill>
          <a:blip r:embed="rId4" cstate="print"/>
          <a:stretch>
            <a:fillRect/>
          </a:stretch>
        </p:blipFill>
        <p:spPr>
          <a:xfrm rot="16200000">
            <a:off x="5051127" y="2831449"/>
            <a:ext cx="490823" cy="1571626"/>
          </a:xfrm>
          <a:prstGeom prst="rect">
            <a:avLst/>
          </a:prstGeom>
        </p:spPr>
      </p:pic>
      <p:sp>
        <p:nvSpPr>
          <p:cNvPr id="43" name="Title 1"/>
          <p:cNvSpPr>
            <a:spLocks noGrp="1"/>
          </p:cNvSpPr>
          <p:nvPr>
            <p:ph type="title"/>
          </p:nvPr>
        </p:nvSpPr>
        <p:spPr>
          <a:xfrm>
            <a:off x="152400" y="166785"/>
            <a:ext cx="5029200" cy="639762"/>
          </a:xfrm>
        </p:spPr>
        <p:txBody>
          <a:bodyPr>
            <a:normAutofit/>
          </a:bodyPr>
          <a:lstStyle/>
          <a:p>
            <a:r>
              <a:rPr lang="es-ES_tradnl" dirty="0"/>
              <a:t>Desmanche en Puntos</a:t>
            </a:r>
            <a:endParaRPr lang="en-US" dirty="0"/>
          </a:p>
        </p:txBody>
      </p:sp>
      <p:grpSp>
        <p:nvGrpSpPr>
          <p:cNvPr id="15" name="Popup"/>
          <p:cNvGrpSpPr/>
          <p:nvPr/>
        </p:nvGrpSpPr>
        <p:grpSpPr>
          <a:xfrm>
            <a:off x="5836838" y="3581400"/>
            <a:ext cx="2773762" cy="2090058"/>
            <a:chOff x="5241560" y="3429000"/>
            <a:chExt cx="3140440" cy="2333625"/>
          </a:xfrm>
          <a:effectLst>
            <a:outerShdw blurRad="50800" dist="38100" dir="2700000" algn="tl" rotWithShape="0">
              <a:prstClr val="black">
                <a:alpha val="40000"/>
              </a:prstClr>
            </a:outerShdw>
          </a:effectLst>
        </p:grpSpPr>
        <p:sp>
          <p:nvSpPr>
            <p:cNvPr id="18" name="Rounded Rectangle 17"/>
            <p:cNvSpPr/>
            <p:nvPr/>
          </p:nvSpPr>
          <p:spPr>
            <a:xfrm>
              <a:off x="5334000" y="3781425"/>
              <a:ext cx="2895600" cy="1981200"/>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9" name="Oval 18"/>
            <p:cNvSpPr/>
            <p:nvPr/>
          </p:nvSpPr>
          <p:spPr>
            <a:xfrm>
              <a:off x="7620000" y="3629025"/>
              <a:ext cx="762000" cy="762000"/>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20" name="TextBox 35"/>
            <p:cNvSpPr txBox="1"/>
            <p:nvPr/>
          </p:nvSpPr>
          <p:spPr>
            <a:xfrm>
              <a:off x="7781925" y="3429000"/>
              <a:ext cx="466794"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21" name="TextBox 32"/>
            <p:cNvSpPr txBox="1"/>
            <p:nvPr/>
          </p:nvSpPr>
          <p:spPr>
            <a:xfrm>
              <a:off x="5241560" y="4158655"/>
              <a:ext cx="3018020" cy="10309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s-ES" dirty="0"/>
                <a:t>Como opción, </a:t>
              </a:r>
              <a:endParaRPr lang="es-ES" dirty="0" smtClean="0"/>
            </a:p>
            <a:p>
              <a:pPr lvl="0" algn="ctr"/>
              <a:r>
                <a:rPr lang="es-ES" dirty="0" smtClean="0"/>
                <a:t>use </a:t>
              </a:r>
              <a:r>
                <a:rPr lang="es-ES" dirty="0"/>
                <a:t>una cubeta utilitaria y un trapo</a:t>
              </a:r>
              <a:r>
                <a:rPr lang="en-US" dirty="0" smtClean="0"/>
                <a:t>.</a:t>
              </a:r>
              <a:endParaRPr lang="en-US" dirty="0"/>
            </a:p>
          </p:txBody>
        </p:sp>
      </p:grpSp>
      <p:pic>
        <p:nvPicPr>
          <p:cNvPr id="13" name="Bucket" descr="AST-DrinkingFountain.png"/>
          <p:cNvPicPr>
            <a:picLocks noChangeAspect="1"/>
          </p:cNvPicPr>
          <p:nvPr/>
        </p:nvPicPr>
        <p:blipFill>
          <a:blip r:embed="rId5" cstate="print"/>
          <a:stretch>
            <a:fillRect/>
          </a:stretch>
        </p:blipFill>
        <p:spPr>
          <a:xfrm>
            <a:off x="7692046" y="5252944"/>
            <a:ext cx="1292679" cy="1292679"/>
          </a:xfrm>
          <a:prstGeom prst="rect">
            <a:avLst/>
          </a:prstGeom>
        </p:spPr>
      </p:pic>
      <p:pic>
        <p:nvPicPr>
          <p:cNvPr id="14" name="Cloth" descr="AST-DrinkingFountain.png"/>
          <p:cNvPicPr>
            <a:picLocks noChangeAspect="1"/>
          </p:cNvPicPr>
          <p:nvPr/>
        </p:nvPicPr>
        <p:blipFill>
          <a:blip r:embed="rId6" cstate="print"/>
          <a:stretch>
            <a:fillRect/>
          </a:stretch>
        </p:blipFill>
        <p:spPr>
          <a:xfrm>
            <a:off x="7010402" y="5694447"/>
            <a:ext cx="934953" cy="934953"/>
          </a:xfrm>
          <a:prstGeom prst="rect">
            <a:avLst/>
          </a:prstGeom>
        </p:spPr>
      </p:pic>
      <p:pic>
        <p:nvPicPr>
          <p:cNvPr id="22" name="Tabl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3128282"/>
            <a:ext cx="3327400" cy="1989784"/>
          </a:xfrm>
          <a:prstGeom prst="rect">
            <a:avLst/>
          </a:prstGeom>
        </p:spPr>
      </p:pic>
      <p:pic>
        <p:nvPicPr>
          <p:cNvPr id="24" name="Chai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39820" y="4343400"/>
            <a:ext cx="999135" cy="1676400"/>
          </a:xfrm>
          <a:prstGeom prst="rect">
            <a:avLst/>
          </a:prstGeom>
        </p:spPr>
      </p:pic>
      <p:sp>
        <p:nvSpPr>
          <p:cNvPr id="26"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10679394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arpet" descr="AST-Table.png"/>
          <p:cNvPicPr>
            <a:picLocks noChangeAspect="1"/>
          </p:cNvPicPr>
          <p:nvPr/>
        </p:nvPicPr>
        <p:blipFill>
          <a:blip r:embed="rId4" cstate="print"/>
          <a:stretch>
            <a:fillRect/>
          </a:stretch>
        </p:blipFill>
        <p:spPr>
          <a:xfrm>
            <a:off x="2232394" y="2872656"/>
            <a:ext cx="3288110" cy="1762427"/>
          </a:xfrm>
          <a:prstGeom prst="rect">
            <a:avLst/>
          </a:prstGeom>
        </p:spPr>
      </p:pic>
      <p:sp>
        <p:nvSpPr>
          <p:cNvPr id="11" name="Detail 1"/>
          <p:cNvSpPr txBox="1"/>
          <p:nvPr/>
        </p:nvSpPr>
        <p:spPr>
          <a:xfrm>
            <a:off x="239486" y="4572000"/>
            <a:ext cx="8229600" cy="1938992"/>
          </a:xfrm>
          <a:prstGeom prst="rect">
            <a:avLst/>
          </a:prstGeom>
          <a:noFill/>
        </p:spPr>
        <p:txBody>
          <a:bodyPr wrap="square" rtlCol="0" anchor="b" anchorCtr="0">
            <a:spAutoFit/>
          </a:bodyPr>
          <a:lstStyle/>
          <a:p>
            <a:pPr algn="ctr"/>
            <a:r>
              <a:rPr lang="es-ES_tradnl" sz="2000" dirty="0">
                <a:solidFill>
                  <a:srgbClr val="E18A00"/>
                </a:solidFill>
              </a:rPr>
              <a:t>La diferencia entre un derrame y una mancha es el tiempo.</a:t>
            </a:r>
            <a:endParaRPr lang="en-US" sz="2000" dirty="0">
              <a:solidFill>
                <a:srgbClr val="E18A00"/>
              </a:solidFill>
            </a:endParaRPr>
          </a:p>
          <a:p>
            <a:pPr algn="ctr"/>
            <a:r>
              <a:rPr lang="es-ES_tradnl" sz="2000" dirty="0">
                <a:solidFill>
                  <a:srgbClr val="E18A00"/>
                </a:solidFill>
              </a:rPr>
              <a:t>Quite las manchas todos los </a:t>
            </a:r>
            <a:r>
              <a:rPr lang="es-ES_tradnl" sz="2000" dirty="0" smtClean="0">
                <a:solidFill>
                  <a:srgbClr val="E18A00"/>
                </a:solidFill>
              </a:rPr>
              <a:t>días</a:t>
            </a:r>
            <a:r>
              <a:rPr lang="en-US" sz="2000" dirty="0" smtClean="0">
                <a:solidFill>
                  <a:srgbClr val="E18A00"/>
                </a:solidFill>
              </a:rPr>
              <a:t>.</a:t>
            </a:r>
          </a:p>
          <a:p>
            <a:pPr lvl="0"/>
            <a:endParaRPr lang="en-US" sz="2000" dirty="0" smtClean="0"/>
          </a:p>
          <a:p>
            <a:pPr algn="ctr"/>
            <a:r>
              <a:rPr lang="es-ES_tradnl" sz="2000" dirty="0"/>
              <a:t>Aspirando la alfombra es la sola cosa mas </a:t>
            </a:r>
            <a:r>
              <a:rPr lang="es-ES_tradnl" sz="2000" dirty="0" smtClean="0"/>
              <a:t>                     importante que </a:t>
            </a:r>
            <a:r>
              <a:rPr lang="es-ES_tradnl" sz="2000" dirty="0"/>
              <a:t>usted puede hacer </a:t>
            </a:r>
            <a:endParaRPr lang="es-ES_tradnl" sz="2000" dirty="0" smtClean="0"/>
          </a:p>
          <a:p>
            <a:pPr algn="ctr"/>
            <a:r>
              <a:rPr lang="es-ES_tradnl" sz="2000" dirty="0" smtClean="0"/>
              <a:t>para extender la vida útil de ella</a:t>
            </a:r>
            <a:r>
              <a:rPr lang="en-US" sz="2000" dirty="0" smtClean="0"/>
              <a:t>.</a:t>
            </a:r>
            <a:endParaRPr lang="en-US" sz="2000" dirty="0"/>
          </a:p>
        </p:txBody>
      </p:sp>
      <p:sp>
        <p:nvSpPr>
          <p:cNvPr id="23" name="TextBox 22"/>
          <p:cNvSpPr txBox="1"/>
          <p:nvPr/>
        </p:nvSpPr>
        <p:spPr>
          <a:xfrm>
            <a:off x="650449" y="1447800"/>
            <a:ext cx="2854750" cy="830997"/>
          </a:xfrm>
          <a:prstGeom prst="rect">
            <a:avLst/>
          </a:prstGeom>
          <a:noFill/>
        </p:spPr>
        <p:txBody>
          <a:bodyPr wrap="square" rtlCol="0">
            <a:spAutoFit/>
          </a:bodyPr>
          <a:lstStyle/>
          <a:p>
            <a:r>
              <a:rPr lang="es-ES_tradnl" sz="2400" b="1" dirty="0"/>
              <a:t>Desmanche </a:t>
            </a:r>
            <a:endParaRPr lang="en-US" sz="2400" b="1" dirty="0"/>
          </a:p>
          <a:p>
            <a:r>
              <a:rPr lang="es-ES_tradnl" sz="2400" b="1" dirty="0"/>
              <a:t>Aspire</a:t>
            </a:r>
            <a:endParaRPr lang="en-US" sz="2400" b="1" dirty="0"/>
          </a:p>
        </p:txBody>
      </p:sp>
      <p:pic>
        <p:nvPicPr>
          <p:cNvPr id="36" name="Bottle" descr="Spray-Bottle.png"/>
          <p:cNvPicPr>
            <a:picLocks noChangeAspect="1"/>
          </p:cNvPicPr>
          <p:nvPr/>
        </p:nvPicPr>
        <p:blipFill>
          <a:blip r:embed="rId5" cstate="print"/>
          <a:stretch>
            <a:fillRect/>
          </a:stretch>
        </p:blipFill>
        <p:spPr>
          <a:xfrm rot="3082843" flipH="1">
            <a:off x="2023460" y="2862291"/>
            <a:ext cx="1536516" cy="1555408"/>
          </a:xfrm>
          <a:prstGeom prst="rect">
            <a:avLst/>
          </a:prstGeom>
        </p:spPr>
      </p:pic>
      <p:pic>
        <p:nvPicPr>
          <p:cNvPr id="37" name="Spray" descr="Spray-Bottle-spray.png"/>
          <p:cNvPicPr>
            <a:picLocks noChangeAspect="1"/>
          </p:cNvPicPr>
          <p:nvPr/>
        </p:nvPicPr>
        <p:blipFill>
          <a:blip r:embed="rId6" cstate="print"/>
          <a:stretch>
            <a:fillRect/>
          </a:stretch>
        </p:blipFill>
        <p:spPr>
          <a:xfrm rot="3082843" flipH="1">
            <a:off x="2021060" y="2859891"/>
            <a:ext cx="1536516" cy="1555408"/>
          </a:xfrm>
          <a:prstGeom prst="rect">
            <a:avLst/>
          </a:prstGeom>
        </p:spPr>
      </p:pic>
      <p:pic>
        <p:nvPicPr>
          <p:cNvPr id="38" name="Trigger" descr="Spray-Bottle-trigger.png"/>
          <p:cNvPicPr>
            <a:picLocks noChangeAspect="1"/>
          </p:cNvPicPr>
          <p:nvPr/>
        </p:nvPicPr>
        <p:blipFill>
          <a:blip r:embed="rId7" cstate="print"/>
          <a:stretch>
            <a:fillRect/>
          </a:stretch>
        </p:blipFill>
        <p:spPr>
          <a:xfrm rot="3082843" flipH="1">
            <a:off x="2672380" y="2861457"/>
            <a:ext cx="289671" cy="308563"/>
          </a:xfrm>
          <a:prstGeom prst="rect">
            <a:avLst/>
          </a:prstGeom>
        </p:spPr>
      </p:pic>
      <p:sp>
        <p:nvSpPr>
          <p:cNvPr id="41" name="Spot"/>
          <p:cNvSpPr/>
          <p:nvPr/>
        </p:nvSpPr>
        <p:spPr>
          <a:xfrm>
            <a:off x="3345449" y="3653801"/>
            <a:ext cx="547415" cy="204732"/>
          </a:xfrm>
          <a:custGeom>
            <a:avLst/>
            <a:gdLst>
              <a:gd name="connsiteX0" fmla="*/ 657225 w 776015"/>
              <a:gd name="connsiteY0" fmla="*/ 22209 h 374634"/>
              <a:gd name="connsiteX1" fmla="*/ 657225 w 776015"/>
              <a:gd name="connsiteY1" fmla="*/ 22209 h 374634"/>
              <a:gd name="connsiteX2" fmla="*/ 466725 w 776015"/>
              <a:gd name="connsiteY2" fmla="*/ 31734 h 374634"/>
              <a:gd name="connsiteX3" fmla="*/ 323850 w 776015"/>
              <a:gd name="connsiteY3" fmla="*/ 41259 h 374634"/>
              <a:gd name="connsiteX4" fmla="*/ 266700 w 776015"/>
              <a:gd name="connsiteY4" fmla="*/ 79359 h 374634"/>
              <a:gd name="connsiteX5" fmla="*/ 276225 w 776015"/>
              <a:gd name="connsiteY5" fmla="*/ 107934 h 374634"/>
              <a:gd name="connsiteX6" fmla="*/ 381000 w 776015"/>
              <a:gd name="connsiteY6" fmla="*/ 136509 h 374634"/>
              <a:gd name="connsiteX7" fmla="*/ 428625 w 776015"/>
              <a:gd name="connsiteY7" fmla="*/ 146034 h 374634"/>
              <a:gd name="connsiteX8" fmla="*/ 419100 w 776015"/>
              <a:gd name="connsiteY8" fmla="*/ 174609 h 374634"/>
              <a:gd name="connsiteX9" fmla="*/ 266700 w 776015"/>
              <a:gd name="connsiteY9" fmla="*/ 212709 h 374634"/>
              <a:gd name="connsiteX10" fmla="*/ 152400 w 776015"/>
              <a:gd name="connsiteY10" fmla="*/ 231759 h 374634"/>
              <a:gd name="connsiteX11" fmla="*/ 28575 w 776015"/>
              <a:gd name="connsiteY11" fmla="*/ 269859 h 374634"/>
              <a:gd name="connsiteX12" fmla="*/ 0 w 776015"/>
              <a:gd name="connsiteY12" fmla="*/ 288909 h 374634"/>
              <a:gd name="connsiteX13" fmla="*/ 9525 w 776015"/>
              <a:gd name="connsiteY13" fmla="*/ 336534 h 374634"/>
              <a:gd name="connsiteX14" fmla="*/ 85725 w 776015"/>
              <a:gd name="connsiteY14" fmla="*/ 374634 h 374634"/>
              <a:gd name="connsiteX15" fmla="*/ 533400 w 776015"/>
              <a:gd name="connsiteY15" fmla="*/ 365109 h 374634"/>
              <a:gd name="connsiteX16" fmla="*/ 590550 w 776015"/>
              <a:gd name="connsiteY16" fmla="*/ 355584 h 374634"/>
              <a:gd name="connsiteX17" fmla="*/ 685800 w 776015"/>
              <a:gd name="connsiteY17" fmla="*/ 336534 h 374634"/>
              <a:gd name="connsiteX18" fmla="*/ 695325 w 776015"/>
              <a:gd name="connsiteY18" fmla="*/ 307959 h 374634"/>
              <a:gd name="connsiteX19" fmla="*/ 609600 w 776015"/>
              <a:gd name="connsiteY19" fmla="*/ 260334 h 374634"/>
              <a:gd name="connsiteX20" fmla="*/ 600075 w 776015"/>
              <a:gd name="connsiteY20" fmla="*/ 231759 h 374634"/>
              <a:gd name="connsiteX21" fmla="*/ 619125 w 776015"/>
              <a:gd name="connsiteY21" fmla="*/ 203184 h 374634"/>
              <a:gd name="connsiteX22" fmla="*/ 647700 w 776015"/>
              <a:gd name="connsiteY22" fmla="*/ 193659 h 374634"/>
              <a:gd name="connsiteX23" fmla="*/ 723900 w 776015"/>
              <a:gd name="connsiteY23" fmla="*/ 174609 h 374634"/>
              <a:gd name="connsiteX24" fmla="*/ 762000 w 776015"/>
              <a:gd name="connsiteY24" fmla="*/ 165084 h 374634"/>
              <a:gd name="connsiteX25" fmla="*/ 771525 w 776015"/>
              <a:gd name="connsiteY25" fmla="*/ 136509 h 374634"/>
              <a:gd name="connsiteX26" fmla="*/ 742950 w 776015"/>
              <a:gd name="connsiteY26" fmla="*/ 126984 h 374634"/>
              <a:gd name="connsiteX27" fmla="*/ 685800 w 776015"/>
              <a:gd name="connsiteY27" fmla="*/ 98409 h 374634"/>
              <a:gd name="connsiteX28" fmla="*/ 657225 w 776015"/>
              <a:gd name="connsiteY28" fmla="*/ 22209 h 37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6015" h="374634">
                <a:moveTo>
                  <a:pt x="657225" y="22209"/>
                </a:moveTo>
                <a:lnTo>
                  <a:pt x="657225" y="22209"/>
                </a:lnTo>
                <a:lnTo>
                  <a:pt x="466725" y="31734"/>
                </a:lnTo>
                <a:cubicBezTo>
                  <a:pt x="419072" y="34457"/>
                  <a:pt x="370283" y="30204"/>
                  <a:pt x="323850" y="41259"/>
                </a:cubicBezTo>
                <a:cubicBezTo>
                  <a:pt x="301577" y="46562"/>
                  <a:pt x="266700" y="79359"/>
                  <a:pt x="266700" y="79359"/>
                </a:cubicBezTo>
                <a:cubicBezTo>
                  <a:pt x="269875" y="88884"/>
                  <a:pt x="269125" y="100834"/>
                  <a:pt x="276225" y="107934"/>
                </a:cubicBezTo>
                <a:cubicBezTo>
                  <a:pt x="300956" y="132665"/>
                  <a:pt x="353157" y="131868"/>
                  <a:pt x="381000" y="136509"/>
                </a:cubicBezTo>
                <a:cubicBezTo>
                  <a:pt x="396969" y="139171"/>
                  <a:pt x="412750" y="142859"/>
                  <a:pt x="428625" y="146034"/>
                </a:cubicBezTo>
                <a:cubicBezTo>
                  <a:pt x="425450" y="155559"/>
                  <a:pt x="427270" y="168773"/>
                  <a:pt x="419100" y="174609"/>
                </a:cubicBezTo>
                <a:cubicBezTo>
                  <a:pt x="395652" y="191357"/>
                  <a:pt x="277767" y="209942"/>
                  <a:pt x="266700" y="212709"/>
                </a:cubicBezTo>
                <a:cubicBezTo>
                  <a:pt x="158154" y="239845"/>
                  <a:pt x="330780" y="198313"/>
                  <a:pt x="152400" y="231759"/>
                </a:cubicBezTo>
                <a:cubicBezTo>
                  <a:pt x="113419" y="239068"/>
                  <a:pt x="65371" y="251461"/>
                  <a:pt x="28575" y="269859"/>
                </a:cubicBezTo>
                <a:cubicBezTo>
                  <a:pt x="18336" y="274979"/>
                  <a:pt x="9525" y="282559"/>
                  <a:pt x="0" y="288909"/>
                </a:cubicBezTo>
                <a:cubicBezTo>
                  <a:pt x="3175" y="304784"/>
                  <a:pt x="1493" y="322478"/>
                  <a:pt x="9525" y="336534"/>
                </a:cubicBezTo>
                <a:cubicBezTo>
                  <a:pt x="17980" y="351330"/>
                  <a:pt x="78771" y="371852"/>
                  <a:pt x="85725" y="374634"/>
                </a:cubicBezTo>
                <a:lnTo>
                  <a:pt x="533400" y="365109"/>
                </a:lnTo>
                <a:cubicBezTo>
                  <a:pt x="552699" y="364381"/>
                  <a:pt x="571568" y="359143"/>
                  <a:pt x="590550" y="355584"/>
                </a:cubicBezTo>
                <a:cubicBezTo>
                  <a:pt x="622374" y="349617"/>
                  <a:pt x="685800" y="336534"/>
                  <a:pt x="685800" y="336534"/>
                </a:cubicBezTo>
                <a:cubicBezTo>
                  <a:pt x="688975" y="327009"/>
                  <a:pt x="701161" y="316129"/>
                  <a:pt x="695325" y="307959"/>
                </a:cubicBezTo>
                <a:cubicBezTo>
                  <a:pt x="674855" y="279301"/>
                  <a:pt x="640147" y="270516"/>
                  <a:pt x="609600" y="260334"/>
                </a:cubicBezTo>
                <a:cubicBezTo>
                  <a:pt x="606425" y="250809"/>
                  <a:pt x="598424" y="241663"/>
                  <a:pt x="600075" y="231759"/>
                </a:cubicBezTo>
                <a:cubicBezTo>
                  <a:pt x="601957" y="220467"/>
                  <a:pt x="610186" y="210335"/>
                  <a:pt x="619125" y="203184"/>
                </a:cubicBezTo>
                <a:cubicBezTo>
                  <a:pt x="626965" y="196912"/>
                  <a:pt x="638014" y="196301"/>
                  <a:pt x="647700" y="193659"/>
                </a:cubicBezTo>
                <a:cubicBezTo>
                  <a:pt x="672959" y="186770"/>
                  <a:pt x="698500" y="180959"/>
                  <a:pt x="723900" y="174609"/>
                </a:cubicBezTo>
                <a:lnTo>
                  <a:pt x="762000" y="165084"/>
                </a:lnTo>
                <a:cubicBezTo>
                  <a:pt x="765175" y="155559"/>
                  <a:pt x="776015" y="145489"/>
                  <a:pt x="771525" y="136509"/>
                </a:cubicBezTo>
                <a:cubicBezTo>
                  <a:pt x="767035" y="127529"/>
                  <a:pt x="751930" y="131474"/>
                  <a:pt x="742950" y="126984"/>
                </a:cubicBezTo>
                <a:cubicBezTo>
                  <a:pt x="669092" y="90055"/>
                  <a:pt x="757624" y="122350"/>
                  <a:pt x="685800" y="98409"/>
                </a:cubicBezTo>
                <a:cubicBezTo>
                  <a:pt x="675959" y="0"/>
                  <a:pt x="676275" y="35067"/>
                  <a:pt x="657225" y="22209"/>
                </a:cubicBezTo>
                <a:close/>
              </a:path>
            </a:pathLst>
          </a:custGeom>
          <a:gradFill>
            <a:gsLst>
              <a:gs pos="0">
                <a:schemeClr val="tx2">
                  <a:lumMod val="75000"/>
                </a:schemeClr>
              </a:gs>
              <a:gs pos="47000">
                <a:schemeClr val="accent1">
                  <a:shade val="67500"/>
                  <a:satMod val="115000"/>
                </a:schemeClr>
              </a:gs>
              <a:gs pos="100000">
                <a:schemeClr val="accent1">
                  <a:shade val="100000"/>
                  <a:satMod val="115000"/>
                  <a:alpha val="24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cloth" descr="TOL-ClothMicroFiber.png"/>
          <p:cNvPicPr>
            <a:picLocks noChangeAspect="1"/>
          </p:cNvPicPr>
          <p:nvPr/>
        </p:nvPicPr>
        <p:blipFill>
          <a:blip r:embed="rId8" cstate="print"/>
          <a:stretch>
            <a:fillRect/>
          </a:stretch>
        </p:blipFill>
        <p:spPr>
          <a:xfrm>
            <a:off x="3116849" y="2286000"/>
            <a:ext cx="1002465" cy="1002465"/>
          </a:xfrm>
          <a:prstGeom prst="rect">
            <a:avLst/>
          </a:prstGeom>
        </p:spPr>
      </p:pic>
      <p:sp>
        <p:nvSpPr>
          <p:cNvPr id="2" name="Title 1"/>
          <p:cNvSpPr>
            <a:spLocks noGrp="1"/>
          </p:cNvSpPr>
          <p:nvPr>
            <p:ph type="title"/>
          </p:nvPr>
        </p:nvSpPr>
        <p:spPr/>
        <p:txBody>
          <a:bodyPr/>
          <a:lstStyle/>
          <a:p>
            <a:pPr lvl="0"/>
            <a:r>
              <a:rPr lang="es-ES_tradnl" dirty="0"/>
              <a:t>Alfombra</a:t>
            </a:r>
            <a:endParaRPr lang="en-US" dirty="0"/>
          </a:p>
        </p:txBody>
      </p:sp>
      <p:cxnSp>
        <p:nvCxnSpPr>
          <p:cNvPr id="4" name="Straight Arrow Connector 3"/>
          <p:cNvCxnSpPr/>
          <p:nvPr/>
        </p:nvCxnSpPr>
        <p:spPr>
          <a:xfrm>
            <a:off x="3660349" y="2958683"/>
            <a:ext cx="0" cy="449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9955" y="2958683"/>
            <a:ext cx="1353645" cy="135364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0400" y="4264223"/>
            <a:ext cx="2454673" cy="2454673"/>
          </a:xfrm>
          <a:prstGeom prst="rect">
            <a:avLst/>
          </a:prstGeom>
        </p:spPr>
      </p:pic>
      <p:sp>
        <p:nvSpPr>
          <p:cNvPr id="6" name="TextBox 5"/>
          <p:cNvSpPr txBox="1"/>
          <p:nvPr/>
        </p:nvSpPr>
        <p:spPr>
          <a:xfrm>
            <a:off x="6172200" y="3094672"/>
            <a:ext cx="2133600" cy="1477328"/>
          </a:xfrm>
          <a:prstGeom prst="rect">
            <a:avLst/>
          </a:prstGeom>
          <a:noFill/>
        </p:spPr>
        <p:txBody>
          <a:bodyPr wrap="square" rtlCol="0">
            <a:spAutoFit/>
          </a:bodyPr>
          <a:lstStyle/>
          <a:p>
            <a:pPr lvl="0"/>
            <a:r>
              <a:rPr lang="sl-SI" dirty="0"/>
              <a:t>Use tecnicas de maquina para eliminar las manchas mas grandes</a:t>
            </a:r>
            <a:endParaRPr lang="en-US" dirty="0"/>
          </a:p>
        </p:txBody>
      </p:sp>
      <p:sp>
        <p:nvSpPr>
          <p:cNvPr id="17" name="TextBox 16"/>
          <p:cNvSpPr txBox="1"/>
          <p:nvPr/>
        </p:nvSpPr>
        <p:spPr>
          <a:xfrm>
            <a:off x="3276600" y="1238071"/>
            <a:ext cx="3048001" cy="1200329"/>
          </a:xfrm>
          <a:prstGeom prst="rect">
            <a:avLst/>
          </a:prstGeom>
          <a:noFill/>
        </p:spPr>
        <p:txBody>
          <a:bodyPr wrap="square" rtlCol="0">
            <a:spAutoFit/>
          </a:bodyPr>
          <a:lstStyle/>
          <a:p>
            <a:pPr marL="285750" indent="-285750">
              <a:buFontTx/>
              <a:buChar char="-"/>
            </a:pPr>
            <a:r>
              <a:rPr lang="es-ES_tradnl" dirty="0" smtClean="0">
                <a:latin typeface="Verdana" pitchFamily="34" charset="0"/>
              </a:rPr>
              <a:t>Aerosol para chicles recientes</a:t>
            </a:r>
          </a:p>
          <a:p>
            <a:pPr marL="285750" indent="-285750">
              <a:buFontTx/>
              <a:buChar char="-"/>
            </a:pPr>
            <a:r>
              <a:rPr lang="es-ES_tradnl" dirty="0" smtClean="0">
                <a:latin typeface="Verdana" pitchFamily="34" charset="0"/>
              </a:rPr>
              <a:t>Disolvente líquido</a:t>
            </a:r>
            <a:r>
              <a:rPr lang="en-US" dirty="0" smtClean="0"/>
              <a:t> </a:t>
            </a:r>
            <a:r>
              <a:rPr lang="en-US" dirty="0" err="1" smtClean="0"/>
              <a:t>chicles</a:t>
            </a:r>
            <a:r>
              <a:rPr lang="en-US" dirty="0" smtClean="0"/>
              <a:t> mas </a:t>
            </a:r>
            <a:r>
              <a:rPr lang="en-US" dirty="0" err="1" smtClean="0"/>
              <a:t>viejas</a:t>
            </a:r>
            <a:endParaRPr lang="en-US" dirty="0"/>
          </a:p>
        </p:txBody>
      </p:sp>
      <p:sp>
        <p:nvSpPr>
          <p:cNvPr id="18"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23170920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rner"/>
          <p:cNvGrpSpPr/>
          <p:nvPr/>
        </p:nvGrpSpPr>
        <p:grpSpPr>
          <a:xfrm rot="21361526">
            <a:off x="1937568" y="1727596"/>
            <a:ext cx="3865772" cy="5471244"/>
            <a:chOff x="3099934" y="1447800"/>
            <a:chExt cx="4367666" cy="4362450"/>
          </a:xfrm>
          <a:scene3d>
            <a:camera prst="isometricOffAxis1Top"/>
            <a:lightRig rig="threePt" dir="t"/>
          </a:scene3d>
        </p:grpSpPr>
        <p:sp>
          <p:nvSpPr>
            <p:cNvPr id="21" name="Rectangle 20"/>
            <p:cNvSpPr/>
            <p:nvPr/>
          </p:nvSpPr>
          <p:spPr>
            <a:xfrm>
              <a:off x="3099934" y="1447800"/>
              <a:ext cx="2908300" cy="2700564"/>
            </a:xfrm>
            <a:prstGeom prst="rect">
              <a:avLst/>
            </a:prstGeom>
            <a:gradFill flip="none" rotWithShape="1">
              <a:gsLst>
                <a:gs pos="0">
                  <a:schemeClr val="tx1">
                    <a:lumMod val="75000"/>
                  </a:schemeClr>
                </a:gs>
                <a:gs pos="26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105150" y="1447800"/>
              <a:ext cx="4362450" cy="0"/>
            </a:xfrm>
            <a:prstGeom prst="line">
              <a:avLst/>
            </a:prstGeom>
            <a:ln w="38100">
              <a:gradFill>
                <a:gsLst>
                  <a:gs pos="0">
                    <a:schemeClr val="tx1"/>
                  </a:gs>
                  <a:gs pos="82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42975" y="3629025"/>
              <a:ext cx="4362450" cy="0"/>
            </a:xfrm>
            <a:prstGeom prst="line">
              <a:avLst/>
            </a:prstGeom>
            <a:ln w="38100">
              <a:gradFill>
                <a:gsLst>
                  <a:gs pos="0">
                    <a:schemeClr val="tx1"/>
                  </a:gs>
                  <a:gs pos="82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0" name="Sub Task"/>
          <p:cNvSpPr txBox="1"/>
          <p:nvPr/>
        </p:nvSpPr>
        <p:spPr>
          <a:xfrm>
            <a:off x="1066800" y="1447800"/>
            <a:ext cx="6019800" cy="461665"/>
          </a:xfrm>
          <a:prstGeom prst="rect">
            <a:avLst/>
          </a:prstGeom>
          <a:noFill/>
        </p:spPr>
        <p:txBody>
          <a:bodyPr wrap="square" rtlCol="0">
            <a:spAutoFit/>
          </a:bodyPr>
          <a:lstStyle/>
          <a:p>
            <a:r>
              <a:rPr lang="es-ES_tradnl" sz="2400" b="1" dirty="0"/>
              <a:t>Trapee el polvo del piso</a:t>
            </a:r>
          </a:p>
        </p:txBody>
      </p:sp>
      <p:pic>
        <p:nvPicPr>
          <p:cNvPr id="9" name="Dust Mop" descr="AST-DrinkingFountain.png"/>
          <p:cNvPicPr>
            <a:picLocks noChangeAspect="1"/>
          </p:cNvPicPr>
          <p:nvPr/>
        </p:nvPicPr>
        <p:blipFill>
          <a:blip r:embed="rId4" cstate="print"/>
          <a:stretch>
            <a:fillRect/>
          </a:stretch>
        </p:blipFill>
        <p:spPr>
          <a:xfrm>
            <a:off x="3429000" y="3352800"/>
            <a:ext cx="1126277" cy="1126277"/>
          </a:xfrm>
          <a:prstGeom prst="rect">
            <a:avLst/>
          </a:prstGeom>
          <a:ln>
            <a:noFill/>
          </a:ln>
        </p:spPr>
      </p:pic>
      <p:sp>
        <p:nvSpPr>
          <p:cNvPr id="15" name="Detail 1"/>
          <p:cNvSpPr txBox="1"/>
          <p:nvPr/>
        </p:nvSpPr>
        <p:spPr>
          <a:xfrm>
            <a:off x="166809" y="4397276"/>
            <a:ext cx="8672391" cy="2308324"/>
          </a:xfrm>
          <a:prstGeom prst="rect">
            <a:avLst/>
          </a:prstGeom>
          <a:noFill/>
        </p:spPr>
        <p:txBody>
          <a:bodyPr wrap="square" rtlCol="0" anchor="b" anchorCtr="0">
            <a:spAutoFit/>
          </a:bodyPr>
          <a:lstStyle/>
          <a:p>
            <a:pPr lvl="0" algn="ctr"/>
            <a:r>
              <a:rPr lang="es-ES_tradnl" sz="2400" dirty="0">
                <a:latin typeface="Verdana" pitchFamily="34" charset="0"/>
              </a:rPr>
              <a:t>Trapee todo el polvo debajo de los muebles y a lo largo de los bordes de el </a:t>
            </a:r>
            <a:r>
              <a:rPr lang="es-ES_tradnl" sz="2400" dirty="0" smtClean="0">
                <a:latin typeface="Verdana" pitchFamily="34" charset="0"/>
              </a:rPr>
              <a:t>cuarto</a:t>
            </a:r>
          </a:p>
          <a:p>
            <a:pPr lvl="0" algn="ctr"/>
            <a:r>
              <a:rPr lang="es-ES_tradnl" sz="2400" dirty="0" smtClean="0">
                <a:solidFill>
                  <a:schemeClr val="accent2">
                    <a:lumMod val="50000"/>
                  </a:schemeClr>
                </a:solidFill>
                <a:latin typeface="Verdana" pitchFamily="34" charset="0"/>
              </a:rPr>
              <a:t>Trabajándole </a:t>
            </a:r>
            <a:r>
              <a:rPr lang="es-ES_tradnl" sz="2400" dirty="0">
                <a:solidFill>
                  <a:schemeClr val="accent2">
                    <a:lumMod val="50000"/>
                  </a:schemeClr>
                </a:solidFill>
                <a:latin typeface="Verdana" pitchFamily="34" charset="0"/>
              </a:rPr>
              <a:t>desde el interior de la </a:t>
            </a:r>
            <a:r>
              <a:rPr lang="es-ES_tradnl" sz="2400" dirty="0" smtClean="0">
                <a:solidFill>
                  <a:schemeClr val="accent2">
                    <a:lumMod val="50000"/>
                  </a:schemeClr>
                </a:solidFill>
                <a:latin typeface="Verdana" pitchFamily="34" charset="0"/>
              </a:rPr>
              <a:t>esquina al exterior</a:t>
            </a:r>
            <a:r>
              <a:rPr lang="en-US" sz="2400" dirty="0">
                <a:solidFill>
                  <a:srgbClr val="E18A00"/>
                </a:solidFill>
              </a:rPr>
              <a:t> </a:t>
            </a:r>
            <a:r>
              <a:rPr lang="en-US" sz="2400" dirty="0" err="1" smtClean="0">
                <a:solidFill>
                  <a:srgbClr val="E18A00"/>
                </a:solidFill>
              </a:rPr>
              <a:t>para</a:t>
            </a:r>
            <a:r>
              <a:rPr lang="en-US" sz="2400" dirty="0" smtClean="0">
                <a:solidFill>
                  <a:srgbClr val="E18A00"/>
                </a:solidFill>
              </a:rPr>
              <a:t> no </a:t>
            </a:r>
            <a:r>
              <a:rPr lang="en-US" sz="2400" dirty="0" err="1" smtClean="0">
                <a:solidFill>
                  <a:srgbClr val="E18A00"/>
                </a:solidFill>
              </a:rPr>
              <a:t>empacar</a:t>
            </a:r>
            <a:r>
              <a:rPr lang="en-US" sz="2400" dirty="0" smtClean="0">
                <a:solidFill>
                  <a:srgbClr val="E18A00"/>
                </a:solidFill>
              </a:rPr>
              <a:t> </a:t>
            </a:r>
            <a:r>
              <a:rPr lang="en-US" sz="2400" dirty="0" err="1" smtClean="0">
                <a:solidFill>
                  <a:srgbClr val="E18A00"/>
                </a:solidFill>
              </a:rPr>
              <a:t>tierra</a:t>
            </a:r>
            <a:r>
              <a:rPr lang="en-US" sz="2400" dirty="0" smtClean="0">
                <a:solidFill>
                  <a:srgbClr val="E18A00"/>
                </a:solidFill>
              </a:rPr>
              <a:t> en la </a:t>
            </a:r>
            <a:r>
              <a:rPr lang="en-US" sz="2400" dirty="0" err="1" smtClean="0">
                <a:solidFill>
                  <a:srgbClr val="E18A00"/>
                </a:solidFill>
              </a:rPr>
              <a:t>esquina</a:t>
            </a:r>
            <a:r>
              <a:rPr lang="en-US" sz="2400" dirty="0" smtClean="0">
                <a:solidFill>
                  <a:srgbClr val="E18A00"/>
                </a:solidFill>
              </a:rPr>
              <a:t> </a:t>
            </a:r>
          </a:p>
          <a:p>
            <a:pPr lvl="0" algn="ctr"/>
            <a:r>
              <a:rPr lang="es-ES_tradnl" sz="2400" dirty="0">
                <a:latin typeface="Verdana" pitchFamily="34" charset="0"/>
              </a:rPr>
              <a:t>Use una </a:t>
            </a:r>
            <a:r>
              <a:rPr lang="es-ES_tradnl" sz="2400" dirty="0" smtClean="0">
                <a:latin typeface="Verdana" pitchFamily="34" charset="0"/>
              </a:rPr>
              <a:t>espátula para mover la </a:t>
            </a:r>
            <a:r>
              <a:rPr lang="es-ES_tradnl" sz="2400" dirty="0">
                <a:latin typeface="Verdana" pitchFamily="34" charset="0"/>
              </a:rPr>
              <a:t>suciedad </a:t>
            </a:r>
            <a:r>
              <a:rPr lang="es-ES_tradnl" sz="2400" dirty="0" smtClean="0">
                <a:latin typeface="Verdana" pitchFamily="34" charset="0"/>
              </a:rPr>
              <a:t>donde </a:t>
            </a:r>
            <a:r>
              <a:rPr lang="es-ES_tradnl" sz="2400" dirty="0">
                <a:latin typeface="Verdana" pitchFamily="34" charset="0"/>
              </a:rPr>
              <a:t>puede recogerla con el trapeador </a:t>
            </a:r>
            <a:r>
              <a:rPr lang="es-ES_tradnl" sz="2400" dirty="0" err="1">
                <a:latin typeface="Verdana" pitchFamily="34" charset="0"/>
              </a:rPr>
              <a:t>captapolvo</a:t>
            </a:r>
            <a:r>
              <a:rPr lang="es-ES_tradnl" sz="2400" dirty="0" smtClean="0">
                <a:latin typeface="Verdana" pitchFamily="34" charset="0"/>
              </a:rPr>
              <a:t>.</a:t>
            </a:r>
            <a:endParaRPr lang="en-US" sz="2400" dirty="0" smtClean="0"/>
          </a:p>
        </p:txBody>
      </p:sp>
      <p:pic>
        <p:nvPicPr>
          <p:cNvPr id="16" name="Knife" descr="TOL-KnifePutty.png"/>
          <p:cNvPicPr>
            <a:picLocks noChangeAspect="1"/>
          </p:cNvPicPr>
          <p:nvPr/>
        </p:nvPicPr>
        <p:blipFill>
          <a:blip r:embed="rId5" cstate="print"/>
          <a:stretch>
            <a:fillRect/>
          </a:stretch>
        </p:blipFill>
        <p:spPr>
          <a:xfrm rot="21305115" flipH="1">
            <a:off x="69033" y="2877922"/>
            <a:ext cx="1427444" cy="1427444"/>
          </a:xfrm>
          <a:prstGeom prst="rect">
            <a:avLst/>
          </a:prstGeom>
        </p:spPr>
      </p:pic>
      <p:pic>
        <p:nvPicPr>
          <p:cNvPr id="18" name="MF Dust Mop" descr="AST-DrinkingFountain.png"/>
          <p:cNvPicPr>
            <a:picLocks noChangeAspect="1"/>
          </p:cNvPicPr>
          <p:nvPr/>
        </p:nvPicPr>
        <p:blipFill>
          <a:blip r:embed="rId6" cstate="print"/>
          <a:stretch>
            <a:fillRect/>
          </a:stretch>
        </p:blipFill>
        <p:spPr>
          <a:xfrm>
            <a:off x="5181600" y="3327344"/>
            <a:ext cx="1471078" cy="1471078"/>
          </a:xfrm>
          <a:prstGeom prst="rect">
            <a:avLst/>
          </a:prstGeom>
          <a:ln>
            <a:noFill/>
          </a:ln>
        </p:spPr>
      </p:pic>
      <p:sp>
        <p:nvSpPr>
          <p:cNvPr id="3" name="Title 2"/>
          <p:cNvSpPr>
            <a:spLocks noGrp="1"/>
          </p:cNvSpPr>
          <p:nvPr>
            <p:ph type="title"/>
          </p:nvPr>
        </p:nvSpPr>
        <p:spPr>
          <a:xfrm>
            <a:off x="152400" y="166785"/>
            <a:ext cx="5257800" cy="639762"/>
          </a:xfrm>
        </p:spPr>
        <p:txBody>
          <a:bodyPr/>
          <a:lstStyle/>
          <a:p>
            <a:pPr lvl="0"/>
            <a:r>
              <a:rPr lang="es-ES" sz="2600" dirty="0">
                <a:latin typeface="Verdana" pitchFamily="34" charset="0"/>
                <a:ea typeface="Verdana" pitchFamily="34" charset="0"/>
                <a:cs typeface="Verdana" pitchFamily="34" charset="0"/>
              </a:rPr>
              <a:t>Trapear el Polvo del Piso</a:t>
            </a:r>
            <a:endParaRPr lang="en-US" sz="2600"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0280" flipH="1">
            <a:off x="2565488" y="2107017"/>
            <a:ext cx="2321502" cy="2321502"/>
          </a:xfrm>
          <a:prstGeom prst="rect">
            <a:avLst/>
          </a:prstGeom>
        </p:spPr>
      </p:pic>
      <p:sp>
        <p:nvSpPr>
          <p:cNvPr id="4" name="TextBox 3"/>
          <p:cNvSpPr txBox="1"/>
          <p:nvPr/>
        </p:nvSpPr>
        <p:spPr>
          <a:xfrm>
            <a:off x="498419" y="1945554"/>
            <a:ext cx="5418719" cy="646331"/>
          </a:xfrm>
          <a:prstGeom prst="rect">
            <a:avLst/>
          </a:prstGeom>
          <a:noFill/>
        </p:spPr>
        <p:txBody>
          <a:bodyPr wrap="square" rtlCol="0">
            <a:spAutoFit/>
          </a:bodyPr>
          <a:lstStyle/>
          <a:p>
            <a:r>
              <a:rPr lang="es-ES_tradnl" dirty="0" smtClean="0">
                <a:latin typeface="Verdana" pitchFamily="34" charset="0"/>
              </a:rPr>
              <a:t>Trapeador </a:t>
            </a:r>
            <a:r>
              <a:rPr lang="es-ES_tradnl" dirty="0">
                <a:latin typeface="Verdana" pitchFamily="34" charset="0"/>
              </a:rPr>
              <a:t>que se ha tratado previamente o de microfibra</a:t>
            </a:r>
            <a:endParaRPr lang="en-US" dirty="0"/>
          </a:p>
        </p:txBody>
      </p:sp>
      <p:sp>
        <p:nvSpPr>
          <p:cNvPr id="17"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145842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6785"/>
            <a:ext cx="5715000" cy="639762"/>
          </a:xfrm>
        </p:spPr>
        <p:txBody>
          <a:bodyPr/>
          <a:lstStyle/>
          <a:p>
            <a:r>
              <a:rPr lang="es-ES" sz="2600" dirty="0">
                <a:latin typeface="Verdana" pitchFamily="34" charset="0"/>
                <a:ea typeface="Verdana" pitchFamily="34" charset="0"/>
                <a:cs typeface="Verdana" pitchFamily="34" charset="0"/>
              </a:rPr>
              <a:t>Trapear en Húmedo el Piso</a:t>
            </a:r>
            <a:endParaRPr lang="es-ES" sz="2600" dirty="0"/>
          </a:p>
        </p:txBody>
      </p:sp>
      <p:sp>
        <p:nvSpPr>
          <p:cNvPr id="4" name="Sub Task"/>
          <p:cNvSpPr txBox="1"/>
          <p:nvPr/>
        </p:nvSpPr>
        <p:spPr>
          <a:xfrm>
            <a:off x="609600" y="1447800"/>
            <a:ext cx="6019800" cy="483146"/>
          </a:xfrm>
          <a:prstGeom prst="rect">
            <a:avLst/>
          </a:prstGeom>
          <a:noFill/>
        </p:spPr>
        <p:txBody>
          <a:bodyPr wrap="square" rtlCol="0">
            <a:spAutoFit/>
          </a:bodyPr>
          <a:lstStyle/>
          <a:p>
            <a:pPr>
              <a:lnSpc>
                <a:spcPts val="3400"/>
              </a:lnSpc>
            </a:pPr>
            <a:r>
              <a:rPr lang="es-ES_tradnl" sz="2400" b="1" dirty="0"/>
              <a:t>Trap</a:t>
            </a:r>
            <a:r>
              <a:rPr lang="es-ES_tradnl" sz="2400" b="1" dirty="0">
                <a:latin typeface="Verdana"/>
              </a:rPr>
              <a:t>e</a:t>
            </a:r>
            <a:r>
              <a:rPr lang="es-ES_tradnl" sz="2400" b="1" dirty="0"/>
              <a:t>e en húmedo el piso</a:t>
            </a:r>
            <a:r>
              <a:rPr lang="en-US" sz="2400" b="1" dirty="0"/>
              <a:t> </a:t>
            </a:r>
          </a:p>
        </p:txBody>
      </p:sp>
      <p:sp>
        <p:nvSpPr>
          <p:cNvPr id="30" name="Detail 2"/>
          <p:cNvSpPr txBox="1"/>
          <p:nvPr/>
        </p:nvSpPr>
        <p:spPr>
          <a:xfrm>
            <a:off x="381000" y="4572744"/>
            <a:ext cx="8077200" cy="2169825"/>
          </a:xfrm>
          <a:prstGeom prst="rect">
            <a:avLst/>
          </a:prstGeom>
          <a:noFill/>
        </p:spPr>
        <p:txBody>
          <a:bodyPr wrap="square" rtlCol="0" anchor="b" anchorCtr="0">
            <a:spAutoFit/>
          </a:bodyPr>
          <a:lstStyle/>
          <a:p>
            <a:pPr lvl="0"/>
            <a:r>
              <a:rPr lang="es-ES_tradnl" sz="2000" dirty="0"/>
              <a:t>Coloque anuncios de "Piso Mojado“</a:t>
            </a:r>
            <a:br>
              <a:rPr lang="es-ES_tradnl" sz="2000" dirty="0"/>
            </a:br>
            <a:r>
              <a:rPr lang="es-ES_tradnl" sz="2000" dirty="0"/>
              <a:t>adecuadamente para evitar accidentes</a:t>
            </a:r>
            <a:r>
              <a:rPr lang="en-US" sz="2000" dirty="0"/>
              <a:t>.</a:t>
            </a:r>
          </a:p>
          <a:p>
            <a:pPr lvl="0" algn="ctr"/>
            <a:endParaRPr lang="en-US" sz="700" dirty="0"/>
          </a:p>
          <a:p>
            <a:pPr lvl="0" algn="ctr"/>
            <a:endParaRPr lang="en-US" sz="1200" dirty="0" smtClean="0"/>
          </a:p>
          <a:p>
            <a:pPr lvl="0"/>
            <a:r>
              <a:rPr lang="es-ES_tradnl" sz="2000" dirty="0" smtClean="0">
                <a:solidFill>
                  <a:schemeClr val="accent2">
                    <a:lumMod val="50000"/>
                  </a:schemeClr>
                </a:solidFill>
                <a:latin typeface="Verdana" pitchFamily="34" charset="0"/>
              </a:rPr>
              <a:t>Comience </a:t>
            </a:r>
            <a:r>
              <a:rPr lang="es-ES_tradnl" sz="2000" dirty="0">
                <a:solidFill>
                  <a:schemeClr val="accent2">
                    <a:lumMod val="50000"/>
                  </a:schemeClr>
                </a:solidFill>
                <a:latin typeface="Verdana" pitchFamily="34" charset="0"/>
              </a:rPr>
              <a:t>a partir de la esquina y acabando en la puerta. Enjuague o cambie los trapeadores de </a:t>
            </a:r>
            <a:r>
              <a:rPr lang="es-ES_tradnl" sz="2000" dirty="0" smtClean="0">
                <a:solidFill>
                  <a:schemeClr val="accent2">
                    <a:lumMod val="50000"/>
                  </a:schemeClr>
                </a:solidFill>
                <a:latin typeface="Verdana" pitchFamily="34" charset="0"/>
              </a:rPr>
              <a:t>microfibra</a:t>
            </a:r>
          </a:p>
          <a:p>
            <a:pPr lvl="0"/>
            <a:endParaRPr lang="en-US" sz="1200" dirty="0" smtClean="0">
              <a:solidFill>
                <a:schemeClr val="accent2">
                  <a:lumMod val="50000"/>
                </a:schemeClr>
              </a:solidFill>
            </a:endParaRPr>
          </a:p>
          <a:p>
            <a:pPr lvl="0" algn="ctr"/>
            <a:r>
              <a:rPr lang="es-ES_tradnl" sz="2000" dirty="0">
                <a:latin typeface="Verdana" pitchFamily="34" charset="0"/>
              </a:rPr>
              <a:t>Deja anuncios en su lugar hasta que el piso se haya secado.</a:t>
            </a:r>
            <a:endParaRPr lang="en-US" sz="2000" dirty="0"/>
          </a:p>
        </p:txBody>
      </p:sp>
      <p:pic>
        <p:nvPicPr>
          <p:cNvPr id="31" name="Damp Mop" descr="AST-DrinkingFountain.png"/>
          <p:cNvPicPr>
            <a:picLocks noChangeAspect="1"/>
          </p:cNvPicPr>
          <p:nvPr/>
        </p:nvPicPr>
        <p:blipFill>
          <a:blip r:embed="rId3" cstate="print"/>
          <a:stretch>
            <a:fillRect/>
          </a:stretch>
        </p:blipFill>
        <p:spPr>
          <a:xfrm>
            <a:off x="1447800" y="2452689"/>
            <a:ext cx="1190624" cy="1190624"/>
          </a:xfrm>
          <a:prstGeom prst="rect">
            <a:avLst/>
          </a:prstGeom>
        </p:spPr>
      </p:pic>
      <p:pic>
        <p:nvPicPr>
          <p:cNvPr id="32" name="MF Wet M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376" y="3176836"/>
            <a:ext cx="2186224" cy="2461964"/>
          </a:xfrm>
          <a:prstGeom prst="rect">
            <a:avLst/>
          </a:prstGeom>
          <a:ln>
            <a:noFill/>
          </a:ln>
        </p:spPr>
      </p:pic>
      <p:pic>
        <p:nvPicPr>
          <p:cNvPr id="33" name="wet floor" descr="TOL-SignWetFloor-Trans.png"/>
          <p:cNvPicPr>
            <a:picLocks noChangeAspect="1"/>
          </p:cNvPicPr>
          <p:nvPr/>
        </p:nvPicPr>
        <p:blipFill>
          <a:blip r:embed="rId5" cstate="print"/>
          <a:stretch>
            <a:fillRect/>
          </a:stretch>
        </p:blipFill>
        <p:spPr>
          <a:xfrm>
            <a:off x="147752" y="2286000"/>
            <a:ext cx="1300048" cy="230505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291" y="1930946"/>
            <a:ext cx="1690688" cy="1690688"/>
          </a:xfrm>
          <a:prstGeom prst="rect">
            <a:avLst/>
          </a:prstGeom>
        </p:spPr>
      </p:pic>
      <p:sp>
        <p:nvSpPr>
          <p:cNvPr id="3" name="TextBox 2"/>
          <p:cNvSpPr txBox="1"/>
          <p:nvPr/>
        </p:nvSpPr>
        <p:spPr>
          <a:xfrm>
            <a:off x="3505200" y="3021469"/>
            <a:ext cx="2819400" cy="1477328"/>
          </a:xfrm>
          <a:prstGeom prst="rect">
            <a:avLst/>
          </a:prstGeom>
          <a:noFill/>
        </p:spPr>
        <p:txBody>
          <a:bodyPr wrap="square" rtlCol="0">
            <a:spAutoFit/>
          </a:bodyPr>
          <a:lstStyle/>
          <a:p>
            <a:r>
              <a:rPr lang="es-ES_tradnl" dirty="0">
                <a:latin typeface="Verdana" pitchFamily="34" charset="0"/>
              </a:rPr>
              <a:t>Use un trapeador regular y </a:t>
            </a:r>
            <a:r>
              <a:rPr lang="es-ES_tradnl" dirty="0" smtClean="0">
                <a:latin typeface="Verdana" pitchFamily="34" charset="0"/>
              </a:rPr>
              <a:t>cubeta</a:t>
            </a:r>
          </a:p>
          <a:p>
            <a:r>
              <a:rPr lang="en-US" dirty="0" smtClean="0"/>
              <a:t>o                                  </a:t>
            </a:r>
          </a:p>
          <a:p>
            <a:r>
              <a:rPr lang="es-ES_tradnl" dirty="0">
                <a:latin typeface="Verdana" pitchFamily="34" charset="0"/>
              </a:rPr>
              <a:t>trapeadores húmedos de </a:t>
            </a:r>
            <a:r>
              <a:rPr lang="es-ES_tradnl" dirty="0" smtClean="0">
                <a:latin typeface="Verdana" pitchFamily="34" charset="0"/>
              </a:rPr>
              <a:t>microfibra</a:t>
            </a:r>
            <a:endParaRPr lang="en-US" dirty="0"/>
          </a:p>
        </p:txBody>
      </p:sp>
      <p:sp>
        <p:nvSpPr>
          <p:cNvPr id="10"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extLst>
      <p:ext uri="{BB962C8B-B14F-4D97-AF65-F5344CB8AC3E}">
        <p14:creationId xmlns:p14="http://schemas.microsoft.com/office/powerpoint/2010/main" val="211982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550" y="3160373"/>
            <a:ext cx="1645527" cy="1645527"/>
          </a:xfrm>
          <a:prstGeom prst="rect">
            <a:avLst/>
          </a:prstGeom>
        </p:spPr>
      </p:pic>
      <p:sp>
        <p:nvSpPr>
          <p:cNvPr id="10" name="Sub Task"/>
          <p:cNvSpPr txBox="1"/>
          <p:nvPr/>
        </p:nvSpPr>
        <p:spPr>
          <a:xfrm>
            <a:off x="304800" y="1447800"/>
            <a:ext cx="6019800" cy="1400383"/>
          </a:xfrm>
          <a:prstGeom prst="rect">
            <a:avLst/>
          </a:prstGeom>
          <a:noFill/>
        </p:spPr>
        <p:txBody>
          <a:bodyPr wrap="square" rtlCol="0">
            <a:spAutoFit/>
          </a:bodyPr>
          <a:lstStyle/>
          <a:p>
            <a:pPr>
              <a:lnSpc>
                <a:spcPts val="3400"/>
              </a:lnSpc>
            </a:pPr>
            <a:r>
              <a:rPr lang="en-US" sz="2400" b="1" dirty="0" err="1"/>
              <a:t>Piense</a:t>
            </a:r>
            <a:r>
              <a:rPr lang="en-US" sz="2400" b="1" dirty="0"/>
              <a:t> </a:t>
            </a:r>
            <a:r>
              <a:rPr lang="en-US" sz="2400" b="1" dirty="0" err="1"/>
              <a:t>seguridad</a:t>
            </a:r>
            <a:endParaRPr lang="en-US" sz="2400" b="1" dirty="0"/>
          </a:p>
          <a:p>
            <a:pPr>
              <a:lnSpc>
                <a:spcPts val="3400"/>
              </a:lnSpc>
            </a:pPr>
            <a:r>
              <a:rPr lang="en-US" sz="2400" b="1" dirty="0" err="1"/>
              <a:t>Trabaje</a:t>
            </a:r>
            <a:r>
              <a:rPr lang="en-US" sz="2400" b="1" dirty="0"/>
              <a:t> de forma </a:t>
            </a:r>
            <a:r>
              <a:rPr lang="en-US" sz="2400" b="1" dirty="0" err="1"/>
              <a:t>segura</a:t>
            </a:r>
            <a:endParaRPr lang="en-US" sz="2400" b="1" dirty="0"/>
          </a:p>
          <a:p>
            <a:pPr>
              <a:lnSpc>
                <a:spcPts val="3400"/>
              </a:lnSpc>
            </a:pPr>
            <a:r>
              <a:rPr lang="en-US" sz="2400" b="1" dirty="0" err="1"/>
              <a:t>Lávese</a:t>
            </a:r>
            <a:r>
              <a:rPr lang="en-US" sz="2400" b="1" dirty="0"/>
              <a:t> </a:t>
            </a:r>
            <a:r>
              <a:rPr lang="en-US" sz="2400" b="1" dirty="0" err="1"/>
              <a:t>las</a:t>
            </a:r>
            <a:r>
              <a:rPr lang="en-US" sz="2400" b="1" dirty="0"/>
              <a:t> </a:t>
            </a:r>
            <a:r>
              <a:rPr lang="en-US" sz="2400" b="1" dirty="0" err="1"/>
              <a:t>manos</a:t>
            </a:r>
            <a:r>
              <a:rPr lang="en-US" sz="2400" b="1" dirty="0"/>
              <a:t> con </a:t>
            </a:r>
            <a:r>
              <a:rPr lang="en-US" sz="2400" b="1" dirty="0" err="1"/>
              <a:t>frecuencia</a:t>
            </a:r>
            <a:endParaRPr lang="en-US" sz="2400" b="1" dirty="0"/>
          </a:p>
        </p:txBody>
      </p:sp>
      <p:sp>
        <p:nvSpPr>
          <p:cNvPr id="11" name="Detail 1"/>
          <p:cNvSpPr txBox="1"/>
          <p:nvPr/>
        </p:nvSpPr>
        <p:spPr>
          <a:xfrm>
            <a:off x="533400" y="5874603"/>
            <a:ext cx="8077200" cy="830997"/>
          </a:xfrm>
          <a:prstGeom prst="rect">
            <a:avLst/>
          </a:prstGeom>
          <a:noFill/>
        </p:spPr>
        <p:txBody>
          <a:bodyPr wrap="square" rtlCol="0" anchor="b" anchorCtr="0">
            <a:spAutoFit/>
          </a:bodyPr>
          <a:lstStyle/>
          <a:p>
            <a:pPr lvl="0" algn="ctr"/>
            <a:r>
              <a:rPr lang="es-ES_tradnl" sz="2400" dirty="0"/>
              <a:t>Siempre use Equipo </a:t>
            </a:r>
            <a:r>
              <a:rPr lang="es-ES_tradnl" sz="2400" dirty="0" err="1"/>
              <a:t>Protectivo</a:t>
            </a:r>
            <a:r>
              <a:rPr lang="es-ES_tradnl" sz="2400" dirty="0"/>
              <a:t> Personal para protegerse de enfermedades y heridas.</a:t>
            </a:r>
            <a:endParaRPr lang="en-US" sz="2400" dirty="0"/>
          </a:p>
        </p:txBody>
      </p:sp>
      <p:pic>
        <p:nvPicPr>
          <p:cNvPr id="14" name="Glove" descr="PPE-GloveDisposable.png"/>
          <p:cNvPicPr>
            <a:picLocks noChangeAspect="1"/>
          </p:cNvPicPr>
          <p:nvPr/>
        </p:nvPicPr>
        <p:blipFill>
          <a:blip r:embed="rId5" cstate="print"/>
          <a:stretch>
            <a:fillRect/>
          </a:stretch>
        </p:blipFill>
        <p:spPr>
          <a:xfrm>
            <a:off x="498022" y="4627914"/>
            <a:ext cx="1220435" cy="1220435"/>
          </a:xfrm>
          <a:prstGeom prst="rect">
            <a:avLst/>
          </a:prstGeom>
        </p:spPr>
      </p:pic>
      <p:pic>
        <p:nvPicPr>
          <p:cNvPr id="16" name="Goggles" descr="PPE-Goggles.png"/>
          <p:cNvPicPr>
            <a:picLocks noChangeAspect="1"/>
          </p:cNvPicPr>
          <p:nvPr/>
        </p:nvPicPr>
        <p:blipFill>
          <a:blip r:embed="rId6" cstate="print"/>
          <a:stretch>
            <a:fillRect/>
          </a:stretch>
        </p:blipFill>
        <p:spPr>
          <a:xfrm>
            <a:off x="2479222" y="4852248"/>
            <a:ext cx="1091351" cy="1091351"/>
          </a:xfrm>
          <a:prstGeom prst="rect">
            <a:avLst/>
          </a:prstGeom>
        </p:spPr>
      </p:pic>
      <p:pic>
        <p:nvPicPr>
          <p:cNvPr id="17" name="Wash Hands" descr="PPE-HandWash.png"/>
          <p:cNvPicPr>
            <a:picLocks noChangeAspect="1"/>
          </p:cNvPicPr>
          <p:nvPr/>
        </p:nvPicPr>
        <p:blipFill>
          <a:blip r:embed="rId7" cstate="print"/>
          <a:stretch>
            <a:fillRect/>
          </a:stretch>
        </p:blipFill>
        <p:spPr>
          <a:xfrm>
            <a:off x="7108372" y="4191000"/>
            <a:ext cx="1654628" cy="1654628"/>
          </a:xfrm>
          <a:prstGeom prst="rect">
            <a:avLst/>
          </a:prstGeom>
        </p:spPr>
      </p:pic>
      <p:pic>
        <p:nvPicPr>
          <p:cNvPr id="18" name="Mask" descr="PPE-MaskDust.png"/>
          <p:cNvPicPr>
            <a:picLocks noChangeAspect="1"/>
          </p:cNvPicPr>
          <p:nvPr/>
        </p:nvPicPr>
        <p:blipFill>
          <a:blip r:embed="rId8" cstate="print"/>
          <a:stretch>
            <a:fillRect/>
          </a:stretch>
        </p:blipFill>
        <p:spPr>
          <a:xfrm>
            <a:off x="4689022" y="4646810"/>
            <a:ext cx="1372989" cy="1372989"/>
          </a:xfrm>
          <a:prstGeom prst="rect">
            <a:avLst/>
          </a:prstGeom>
        </p:spPr>
      </p:pic>
      <p:sp>
        <p:nvSpPr>
          <p:cNvPr id="2" name="Title 1"/>
          <p:cNvSpPr>
            <a:spLocks noGrp="1"/>
          </p:cNvSpPr>
          <p:nvPr>
            <p:ph type="title"/>
          </p:nvPr>
        </p:nvSpPr>
        <p:spPr>
          <a:xfrm>
            <a:off x="152399" y="166785"/>
            <a:ext cx="6781802" cy="639762"/>
          </a:xfrm>
        </p:spPr>
        <p:txBody>
          <a:bodyPr/>
          <a:lstStyle/>
          <a:p>
            <a:r>
              <a:rPr lang="en-US" sz="2400" dirty="0" err="1"/>
              <a:t>Pensar</a:t>
            </a:r>
            <a:r>
              <a:rPr lang="en-US" sz="2400" dirty="0"/>
              <a:t> </a:t>
            </a:r>
            <a:r>
              <a:rPr lang="en-US" sz="2400" dirty="0" err="1"/>
              <a:t>Seguridad</a:t>
            </a:r>
            <a:r>
              <a:rPr lang="en-US" sz="2400" dirty="0"/>
              <a:t>—</a:t>
            </a:r>
            <a:r>
              <a:rPr lang="en-US" sz="2400" dirty="0" err="1"/>
              <a:t>Estar</a:t>
            </a:r>
            <a:r>
              <a:rPr lang="en-US" sz="2400" dirty="0"/>
              <a:t> </a:t>
            </a:r>
            <a:r>
              <a:rPr lang="en-US" sz="2400" dirty="0" err="1"/>
              <a:t>Seguro</a:t>
            </a:r>
            <a:endParaRPr lang="en-US" sz="2400" dirty="0"/>
          </a:p>
        </p:txBody>
      </p:sp>
      <p:sp>
        <p:nvSpPr>
          <p:cNvPr id="3" name="TextBox 2"/>
          <p:cNvSpPr txBox="1"/>
          <p:nvPr/>
        </p:nvSpPr>
        <p:spPr>
          <a:xfrm>
            <a:off x="228600" y="3200400"/>
            <a:ext cx="4114800" cy="1200329"/>
          </a:xfrm>
          <a:prstGeom prst="rect">
            <a:avLst/>
          </a:prstGeom>
          <a:noFill/>
        </p:spPr>
        <p:txBody>
          <a:bodyPr wrap="square" rtlCol="0">
            <a:spAutoFit/>
          </a:bodyPr>
          <a:lstStyle/>
          <a:p>
            <a:r>
              <a:rPr lang="en-US" dirty="0" smtClean="0"/>
              <a:t>Use EPP </a:t>
            </a:r>
            <a:r>
              <a:rPr lang="en-US" dirty="0" err="1" smtClean="0"/>
              <a:t>apropiado</a:t>
            </a:r>
            <a:endParaRPr lang="en-US" dirty="0" smtClean="0"/>
          </a:p>
          <a:p>
            <a:r>
              <a:rPr lang="en-US" dirty="0" smtClean="0">
                <a:solidFill>
                  <a:srgbClr val="E18A00"/>
                </a:solidFill>
              </a:rPr>
              <a:t>Use el </a:t>
            </a:r>
            <a:r>
              <a:rPr lang="en-US" dirty="0" err="1" smtClean="0">
                <a:solidFill>
                  <a:srgbClr val="E18A00"/>
                </a:solidFill>
              </a:rPr>
              <a:t>sentido</a:t>
            </a:r>
            <a:r>
              <a:rPr lang="en-US" dirty="0" smtClean="0">
                <a:solidFill>
                  <a:srgbClr val="E18A00"/>
                </a:solidFill>
              </a:rPr>
              <a:t> </a:t>
            </a:r>
            <a:r>
              <a:rPr lang="en-US" dirty="0" err="1">
                <a:solidFill>
                  <a:srgbClr val="E18A00"/>
                </a:solidFill>
              </a:rPr>
              <a:t>común</a:t>
            </a:r>
            <a:r>
              <a:rPr lang="en-US" dirty="0" smtClean="0">
                <a:solidFill>
                  <a:srgbClr val="E18A00"/>
                </a:solidFill>
              </a:rPr>
              <a:t>:</a:t>
            </a:r>
          </a:p>
          <a:p>
            <a:r>
              <a:rPr lang="es-ES_tradnl" dirty="0" smtClean="0">
                <a:latin typeface="Verdana" pitchFamily="34" charset="0"/>
              </a:rPr>
              <a:t>Nuca </a:t>
            </a:r>
            <a:r>
              <a:rPr lang="es-ES_tradnl" dirty="0">
                <a:latin typeface="Verdana" pitchFamily="34" charset="0"/>
              </a:rPr>
              <a:t>use sus manos para compactar la basura</a:t>
            </a:r>
            <a:endParaRPr lang="en-US" dirty="0"/>
          </a:p>
        </p:txBody>
      </p:sp>
      <p:pic>
        <p:nvPicPr>
          <p:cNvPr id="13" name="hand" descr="BiohazardHand.png"/>
          <p:cNvPicPr>
            <a:picLocks noChangeAspect="1"/>
          </p:cNvPicPr>
          <p:nvPr/>
        </p:nvPicPr>
        <p:blipFill>
          <a:blip r:embed="rId9" cstate="print"/>
          <a:stretch>
            <a:fillRect/>
          </a:stretch>
        </p:blipFill>
        <p:spPr>
          <a:xfrm rot="20558228">
            <a:off x="4549948" y="3344747"/>
            <a:ext cx="910110" cy="1036573"/>
          </a:xfrm>
          <a:prstGeom prst="rect">
            <a:avLst/>
          </a:prstGeom>
        </p:spPr>
      </p:pic>
      <p:pic>
        <p:nvPicPr>
          <p:cNvPr id="20" name="bar" descr="CircleBar.png"/>
          <p:cNvPicPr>
            <a:picLocks noChangeAspect="1"/>
          </p:cNvPicPr>
          <p:nvPr/>
        </p:nvPicPr>
        <p:blipFill>
          <a:blip r:embed="rId10" cstate="print"/>
          <a:stretch>
            <a:fillRect/>
          </a:stretch>
        </p:blipFill>
        <p:spPr>
          <a:xfrm>
            <a:off x="3810000" y="2508708"/>
            <a:ext cx="2596692" cy="2596692"/>
          </a:xfrm>
          <a:prstGeom prst="rect">
            <a:avLst/>
          </a:prstGeom>
        </p:spPr>
      </p:pic>
      <p:sp>
        <p:nvSpPr>
          <p:cNvPr id="15"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119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descr="Office.jpg"/>
          <p:cNvPicPr>
            <a:picLocks/>
          </p:cNvPicPr>
          <p:nvPr/>
        </p:nvPicPr>
        <p:blipFill>
          <a:blip r:embed="rId3" cstate="print">
            <a:duotone>
              <a:schemeClr val="accent3">
                <a:shade val="45000"/>
                <a:satMod val="135000"/>
              </a:schemeClr>
              <a:prstClr val="white"/>
            </a:duotone>
          </a:blip>
          <a:stretch>
            <a:fillRect/>
          </a:stretch>
        </p:blipFill>
        <p:spPr>
          <a:xfrm flipH="1">
            <a:off x="-117140" y="-1260598"/>
            <a:ext cx="9489739" cy="6214034"/>
          </a:xfrm>
          <a:prstGeom prst="rect">
            <a:avLst/>
          </a:prstGeom>
        </p:spPr>
      </p:pic>
      <p:sp>
        <p:nvSpPr>
          <p:cNvPr id="2" name="Text Placeholder 1"/>
          <p:cNvSpPr>
            <a:spLocks noGrp="1"/>
          </p:cNvSpPr>
          <p:nvPr>
            <p:ph type="body" sz="half" idx="10"/>
          </p:nvPr>
        </p:nvSpPr>
        <p:spPr/>
        <p:txBody>
          <a:bodyPr/>
          <a:lstStyle/>
          <a:p>
            <a:r>
              <a:rPr lang="en-US" dirty="0" smtClean="0"/>
              <a:t> </a:t>
            </a:r>
            <a:endParaRPr lang="en-US" i="1" dirty="0"/>
          </a:p>
        </p:txBody>
      </p:sp>
      <p:pic>
        <p:nvPicPr>
          <p:cNvPr id="62" name="CCAP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11308"/>
            <a:ext cx="4572000" cy="1711508"/>
          </a:xfrm>
          <a:prstGeom prst="rect">
            <a:avLst/>
          </a:prstGeom>
        </p:spPr>
      </p:pic>
      <p:sp>
        <p:nvSpPr>
          <p:cNvPr id="12" name="Background Color"/>
          <p:cNvSpPr/>
          <p:nvPr/>
        </p:nvSpPr>
        <p:spPr>
          <a:xfrm>
            <a:off x="-19050" y="3048872"/>
            <a:ext cx="9182100" cy="3809128"/>
          </a:xfrm>
          <a:custGeom>
            <a:avLst/>
            <a:gdLst>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63050"/>
              <a:gd name="connsiteY0" fmla="*/ 1047750 h 4572000"/>
              <a:gd name="connsiteX1" fmla="*/ 9163050 w 9163050"/>
              <a:gd name="connsiteY1" fmla="*/ 0 h 4572000"/>
              <a:gd name="connsiteX2" fmla="*/ 9163050 w 9163050"/>
              <a:gd name="connsiteY2" fmla="*/ 4572000 h 4572000"/>
              <a:gd name="connsiteX3" fmla="*/ 19050 w 9163050"/>
              <a:gd name="connsiteY3" fmla="*/ 4572000 h 4572000"/>
              <a:gd name="connsiteX4" fmla="*/ 0 w 9163050"/>
              <a:gd name="connsiteY4" fmla="*/ 1047750 h 457200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5543550 w 9182100"/>
              <a:gd name="connsiteY1" fmla="*/ 28575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0 h 3524250"/>
              <a:gd name="connsiteX1" fmla="*/ 4286250 w 9182100"/>
              <a:gd name="connsiteY1" fmla="*/ 19050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202156 h 3726406"/>
              <a:gd name="connsiteX1" fmla="*/ 4286250 w 9182100"/>
              <a:gd name="connsiteY1" fmla="*/ 221206 h 3726406"/>
              <a:gd name="connsiteX2" fmla="*/ 9182100 w 9182100"/>
              <a:gd name="connsiteY2" fmla="*/ 230731 h 3726406"/>
              <a:gd name="connsiteX3" fmla="*/ 9163050 w 9182100"/>
              <a:gd name="connsiteY3" fmla="*/ 3726406 h 3726406"/>
              <a:gd name="connsiteX4" fmla="*/ 19050 w 9182100"/>
              <a:gd name="connsiteY4" fmla="*/ 3726406 h 3726406"/>
              <a:gd name="connsiteX5" fmla="*/ 0 w 9182100"/>
              <a:gd name="connsiteY5" fmla="*/ 202156 h 3726406"/>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809128">
                <a:moveTo>
                  <a:pt x="0" y="284878"/>
                </a:moveTo>
                <a:cubicBezTo>
                  <a:pt x="809625" y="672228"/>
                  <a:pt x="2847975" y="583328"/>
                  <a:pt x="4286250" y="303928"/>
                </a:cubicBezTo>
                <a:cubicBezTo>
                  <a:pt x="6927850" y="-197722"/>
                  <a:pt x="7826375" y="5478"/>
                  <a:pt x="9182100" y="313453"/>
                </a:cubicBezTo>
                <a:lnTo>
                  <a:pt x="9163050" y="3809128"/>
                </a:lnTo>
                <a:lnTo>
                  <a:pt x="19050" y="3809128"/>
                </a:lnTo>
                <a:lnTo>
                  <a:pt x="0" y="284878"/>
                </a:lnTo>
                <a:close/>
              </a:path>
            </a:pathLst>
          </a:custGeom>
          <a:gradFill>
            <a:gsLst>
              <a:gs pos="0">
                <a:schemeClr val="accent1"/>
              </a:gs>
              <a:gs pos="50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Background"/>
          <p:cNvSpPr/>
          <p:nvPr/>
        </p:nvSpPr>
        <p:spPr>
          <a:xfrm>
            <a:off x="-40148" y="3209924"/>
            <a:ext cx="4590240" cy="2469832"/>
          </a:xfrm>
          <a:custGeom>
            <a:avLst/>
            <a:gdLst>
              <a:gd name="connsiteX0" fmla="*/ 0 w 5154216"/>
              <a:gd name="connsiteY0" fmla="*/ 0 h 1309300"/>
              <a:gd name="connsiteX1" fmla="*/ 5154216 w 5154216"/>
              <a:gd name="connsiteY1" fmla="*/ 0 h 1309300"/>
              <a:gd name="connsiteX2" fmla="*/ 5154216 w 5154216"/>
              <a:gd name="connsiteY2" fmla="*/ 1309300 h 1309300"/>
              <a:gd name="connsiteX3" fmla="*/ 0 w 5154216"/>
              <a:gd name="connsiteY3" fmla="*/ 1309300 h 1309300"/>
              <a:gd name="connsiteX4" fmla="*/ 0 w 5154216"/>
              <a:gd name="connsiteY4" fmla="*/ 0 h 1309300"/>
              <a:gd name="connsiteX0" fmla="*/ 0 w 5192316"/>
              <a:gd name="connsiteY0" fmla="*/ 0 h 1518850"/>
              <a:gd name="connsiteX1" fmla="*/ 5192316 w 5192316"/>
              <a:gd name="connsiteY1" fmla="*/ 209550 h 1518850"/>
              <a:gd name="connsiteX2" fmla="*/ 5192316 w 5192316"/>
              <a:gd name="connsiteY2" fmla="*/ 1518850 h 1518850"/>
              <a:gd name="connsiteX3" fmla="*/ 38100 w 5192316"/>
              <a:gd name="connsiteY3" fmla="*/ 1518850 h 1518850"/>
              <a:gd name="connsiteX4" fmla="*/ 0 w 5192316"/>
              <a:gd name="connsiteY4" fmla="*/ 0 h 1518850"/>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211163"/>
              <a:gd name="connsiteY0" fmla="*/ 115019 h 1680775"/>
              <a:gd name="connsiteX1" fmla="*/ 5201638 w 5211163"/>
              <a:gd name="connsiteY1" fmla="*/ 0 h 1680775"/>
              <a:gd name="connsiteX2" fmla="*/ 5211163 w 5211163"/>
              <a:gd name="connsiteY2" fmla="*/ 1680775 h 1680775"/>
              <a:gd name="connsiteX3" fmla="*/ 56947 w 5211163"/>
              <a:gd name="connsiteY3" fmla="*/ 1680775 h 1680775"/>
              <a:gd name="connsiteX4" fmla="*/ 0 w 5211163"/>
              <a:gd name="connsiteY4" fmla="*/ 115019 h 1680775"/>
              <a:gd name="connsiteX0" fmla="*/ 36757 w 5157455"/>
              <a:gd name="connsiteY0" fmla="*/ 115019 h 1680775"/>
              <a:gd name="connsiteX1" fmla="*/ 5147930 w 5157455"/>
              <a:gd name="connsiteY1" fmla="*/ 0 h 1680775"/>
              <a:gd name="connsiteX2" fmla="*/ 5157455 w 5157455"/>
              <a:gd name="connsiteY2" fmla="*/ 1680775 h 1680775"/>
              <a:gd name="connsiteX3" fmla="*/ 3239 w 5157455"/>
              <a:gd name="connsiteY3" fmla="*/ 1680775 h 1680775"/>
              <a:gd name="connsiteX4" fmla="*/ 36757 w 5157455"/>
              <a:gd name="connsiteY4" fmla="*/ 115019 h 1680775"/>
              <a:gd name="connsiteX0" fmla="*/ 10581 w 5131279"/>
              <a:gd name="connsiteY0" fmla="*/ 115019 h 1680775"/>
              <a:gd name="connsiteX1" fmla="*/ 5121754 w 5131279"/>
              <a:gd name="connsiteY1" fmla="*/ 0 h 1680775"/>
              <a:gd name="connsiteX2" fmla="*/ 5131279 w 5131279"/>
              <a:gd name="connsiteY2" fmla="*/ 1680775 h 1680775"/>
              <a:gd name="connsiteX3" fmla="*/ 4898 w 5131279"/>
              <a:gd name="connsiteY3" fmla="*/ 1680775 h 1680775"/>
              <a:gd name="connsiteX4" fmla="*/ 10581 w 5131279"/>
              <a:gd name="connsiteY4" fmla="*/ 115019 h 1680775"/>
              <a:gd name="connsiteX0" fmla="*/ 0 w 5155492"/>
              <a:gd name="connsiteY0" fmla="*/ 115019 h 1680775"/>
              <a:gd name="connsiteX1" fmla="*/ 5145967 w 5155492"/>
              <a:gd name="connsiteY1" fmla="*/ 0 h 1680775"/>
              <a:gd name="connsiteX2" fmla="*/ 5155492 w 5155492"/>
              <a:gd name="connsiteY2" fmla="*/ 1680775 h 1680775"/>
              <a:gd name="connsiteX3" fmla="*/ 29111 w 5155492"/>
              <a:gd name="connsiteY3" fmla="*/ 1680775 h 1680775"/>
              <a:gd name="connsiteX4" fmla="*/ 0 w 5155492"/>
              <a:gd name="connsiteY4" fmla="*/ 115019 h 1680775"/>
              <a:gd name="connsiteX0" fmla="*/ 10580 w 5166072"/>
              <a:gd name="connsiteY0" fmla="*/ 115019 h 1680775"/>
              <a:gd name="connsiteX1" fmla="*/ 5156547 w 5166072"/>
              <a:gd name="connsiteY1" fmla="*/ 0 h 1680775"/>
              <a:gd name="connsiteX2" fmla="*/ 5166072 w 5166072"/>
              <a:gd name="connsiteY2" fmla="*/ 1680775 h 1680775"/>
              <a:gd name="connsiteX3" fmla="*/ 4897 w 5166072"/>
              <a:gd name="connsiteY3" fmla="*/ 1680775 h 1680775"/>
              <a:gd name="connsiteX4" fmla="*/ 10580 w 5166072"/>
              <a:gd name="connsiteY4" fmla="*/ 115019 h 16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72" h="1680775">
                <a:moveTo>
                  <a:pt x="10580" y="115019"/>
                </a:moveTo>
                <a:cubicBezTo>
                  <a:pt x="1700179" y="494523"/>
                  <a:pt x="3324683" y="191911"/>
                  <a:pt x="5156547" y="0"/>
                </a:cubicBezTo>
                <a:lnTo>
                  <a:pt x="5166072" y="1680775"/>
                </a:lnTo>
                <a:lnTo>
                  <a:pt x="4897" y="1680775"/>
                </a:lnTo>
                <a:cubicBezTo>
                  <a:pt x="-14085" y="1158856"/>
                  <a:pt x="29562" y="636938"/>
                  <a:pt x="10580" y="115019"/>
                </a:cubicBezTo>
                <a:close/>
              </a:path>
            </a:pathLst>
          </a:cu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p:cNvSpPr>
            <a:spLocks noGrp="1"/>
          </p:cNvSpPr>
          <p:nvPr>
            <p:ph type="body" sz="half" idx="2"/>
          </p:nvPr>
        </p:nvSpPr>
        <p:spPr>
          <a:xfrm>
            <a:off x="104774" y="3733800"/>
            <a:ext cx="4095750" cy="1752561"/>
          </a:xfrm>
        </p:spPr>
        <p:txBody>
          <a:bodyPr>
            <a:normAutofit lnSpcReduction="10000"/>
          </a:bodyPr>
          <a:lstStyle/>
          <a:p>
            <a:endParaRPr lang="en-US" dirty="0" smtClean="0"/>
          </a:p>
          <a:p>
            <a:r>
              <a:rPr lang="es-ES" sz="2000" dirty="0"/>
              <a:t>Limpieza de Cuarto de </a:t>
            </a:r>
            <a:r>
              <a:rPr lang="es-ES" sz="2000" dirty="0" smtClean="0"/>
              <a:t>Residente</a:t>
            </a:r>
          </a:p>
          <a:p>
            <a:endParaRPr lang="en-US" sz="2000" b="0" i="1" dirty="0"/>
          </a:p>
          <a:p>
            <a:r>
              <a:rPr lang="es-ES_tradnl" sz="2000" b="0" i="1" dirty="0"/>
              <a:t>Habitaciones</a:t>
            </a:r>
            <a:endParaRPr lang="en-US" dirty="0" smtClean="0"/>
          </a:p>
          <a:p>
            <a:endParaRPr lang="en-US" dirty="0"/>
          </a:p>
        </p:txBody>
      </p:sp>
      <p:grpSp>
        <p:nvGrpSpPr>
          <p:cNvPr id="18" name="Swoosh"/>
          <p:cNvGrpSpPr/>
          <p:nvPr/>
        </p:nvGrpSpPr>
        <p:grpSpPr>
          <a:xfrm>
            <a:off x="-45720" y="2965526"/>
            <a:ext cx="9191625" cy="692074"/>
            <a:chOff x="-45720" y="714762"/>
            <a:chExt cx="9191625" cy="692074"/>
          </a:xfrm>
        </p:grpSpPr>
        <p:sp>
          <p:nvSpPr>
            <p:cNvPr id="19"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Hillyard Power Module"/>
          <p:cNvSpPr>
            <a:spLocks noGrp="1"/>
          </p:cNvSpPr>
          <p:nvPr>
            <p:ph type="title"/>
          </p:nvPr>
        </p:nvSpPr>
        <p:spPr>
          <a:xfrm>
            <a:off x="152400" y="1874838"/>
            <a:ext cx="8839200" cy="639762"/>
          </a:xfrm>
        </p:spPr>
        <p:txBody>
          <a:bodyPr>
            <a:normAutofit fontScale="90000"/>
          </a:bodyPr>
          <a:lstStyle/>
          <a:p>
            <a:r>
              <a:rPr lang="es-ES_tradnl" dirty="0">
                <a:latin typeface="Verdana" pitchFamily="34" charset="0"/>
              </a:rPr>
              <a:t>Gracias por usar los Módulos de Potencia de Hillyard</a:t>
            </a:r>
            <a:endParaRPr lang="en-US" dirty="0">
              <a:latin typeface="Verdana" pitchFamily="34" charset="0"/>
            </a:endParaRPr>
          </a:p>
        </p:txBody>
      </p:sp>
      <p:sp>
        <p:nvSpPr>
          <p:cNvPr id="26" name="Copyright"/>
          <p:cNvSpPr txBox="1"/>
          <p:nvPr/>
        </p:nvSpPr>
        <p:spPr>
          <a:xfrm>
            <a:off x="4265675" y="6389526"/>
            <a:ext cx="4268725" cy="276999"/>
          </a:xfrm>
          <a:prstGeom prst="rect">
            <a:avLst/>
          </a:prstGeom>
          <a:noFill/>
          <a:effectLst/>
        </p:spPr>
        <p:txBody>
          <a:bodyPr wrap="square" rtlCol="0">
            <a:spAutoFit/>
          </a:bodyPr>
          <a:lstStyle/>
          <a:p>
            <a:pPr algn="r"/>
            <a:r>
              <a:rPr lang="en-US" sz="1200" dirty="0" smtClean="0">
                <a:solidFill>
                  <a:srgbClr val="FFFFFF"/>
                </a:solidFill>
                <a:latin typeface="Verdana" pitchFamily="34" charset="0"/>
              </a:rPr>
              <a:t>© Hillyard,</a:t>
            </a:r>
            <a:r>
              <a:rPr lang="en-US" sz="1200" spc="-300" dirty="0" smtClean="0">
                <a:solidFill>
                  <a:srgbClr val="FFFFFF"/>
                </a:solidFill>
                <a:latin typeface="Verdana" pitchFamily="34" charset="0"/>
              </a:rPr>
              <a:t> </a:t>
            </a:r>
            <a:r>
              <a:rPr lang="en-US" sz="1200" dirty="0" smtClean="0">
                <a:solidFill>
                  <a:srgbClr val="FFFFFF"/>
                </a:solidFill>
                <a:latin typeface="Verdana" pitchFamily="34" charset="0"/>
              </a:rPr>
              <a:t>Inc. </a:t>
            </a:r>
            <a:endParaRPr lang="en-US" sz="1200" dirty="0">
              <a:solidFill>
                <a:srgbClr val="FFFFFF"/>
              </a:solidFill>
              <a:latin typeface="Verdana" pitchFamily="34" charset="0"/>
            </a:endParaRPr>
          </a:p>
        </p:txBody>
      </p:sp>
      <p:cxnSp>
        <p:nvCxnSpPr>
          <p:cNvPr id="23" name="Ray Left"/>
          <p:cNvCxnSpPr/>
          <p:nvPr/>
        </p:nvCxnSpPr>
        <p:spPr>
          <a:xfrm flipH="1" flipV="1">
            <a:off x="-246745" y="3621319"/>
            <a:ext cx="7162800" cy="609600"/>
          </a:xfrm>
          <a:prstGeom prst="line">
            <a:avLst/>
          </a:prstGeom>
          <a:ln w="47625" cap="rnd">
            <a:gradFill>
              <a:gsLst>
                <a:gs pos="0">
                  <a:srgbClr val="FFFFFF">
                    <a:alpha val="0"/>
                  </a:srgbClr>
                </a:gs>
                <a:gs pos="15000">
                  <a:srgbClr val="FFFFFF"/>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27" name="Ray Right"/>
          <p:cNvCxnSpPr/>
          <p:nvPr/>
        </p:nvCxnSpPr>
        <p:spPr>
          <a:xfrm flipH="1" flipV="1">
            <a:off x="6928755" y="4237269"/>
            <a:ext cx="7162800" cy="609600"/>
          </a:xfrm>
          <a:prstGeom prst="line">
            <a:avLst/>
          </a:prstGeom>
          <a:ln w="47625" cap="rnd">
            <a:gradFill>
              <a:gsLst>
                <a:gs pos="82000">
                  <a:srgbClr val="FFFFFF"/>
                </a:gs>
                <a:gs pos="100000">
                  <a:srgbClr val="FFFFFF"/>
                </a:gs>
              </a:gsLst>
              <a:lin ang="2400000" scaled="0"/>
            </a:gradFill>
          </a:ln>
        </p:spPr>
        <p:style>
          <a:lnRef idx="1">
            <a:schemeClr val="accent1"/>
          </a:lnRef>
          <a:fillRef idx="0">
            <a:schemeClr val="accent1"/>
          </a:fillRef>
          <a:effectRef idx="0">
            <a:schemeClr val="accent1"/>
          </a:effectRef>
          <a:fontRef idx="minor">
            <a:schemeClr val="tx1"/>
          </a:fontRef>
        </p:style>
      </p:cxnSp>
      <p:cxnSp>
        <p:nvCxnSpPr>
          <p:cNvPr id="28" name="Ray Up"/>
          <p:cNvCxnSpPr/>
          <p:nvPr/>
        </p:nvCxnSpPr>
        <p:spPr>
          <a:xfrm flipH="1" flipV="1">
            <a:off x="5949895" y="3076575"/>
            <a:ext cx="969373" cy="1154345"/>
          </a:xfrm>
          <a:prstGeom prst="line">
            <a:avLst/>
          </a:prstGeom>
          <a:ln w="47625" cap="rnd">
            <a:gradFill>
              <a:gsLst>
                <a:gs pos="0">
                  <a:srgbClr val="FFFFFF">
                    <a:alpha val="0"/>
                  </a:srgbClr>
                </a:gs>
                <a:gs pos="48000">
                  <a:srgbClr val="FFFFFF"/>
                </a:gs>
              </a:gsLst>
              <a:lin ang="0" scaled="0"/>
            </a:gradFill>
          </a:ln>
        </p:spPr>
        <p:style>
          <a:lnRef idx="1">
            <a:schemeClr val="accent1"/>
          </a:lnRef>
          <a:fillRef idx="0">
            <a:schemeClr val="accent1"/>
          </a:fillRef>
          <a:effectRef idx="0">
            <a:schemeClr val="accent1"/>
          </a:effectRef>
          <a:fontRef idx="minor">
            <a:schemeClr val="tx1"/>
          </a:fontRef>
        </p:style>
      </p:cxnSp>
      <p:sp>
        <p:nvSpPr>
          <p:cNvPr id="29" name="Ray Down"/>
          <p:cNvSpPr/>
          <p:nvPr/>
        </p:nvSpPr>
        <p:spPr>
          <a:xfrm rot="19140000" flipH="1">
            <a:off x="8062025" y="3841429"/>
            <a:ext cx="45719" cy="3509499"/>
          </a:xfrm>
          <a:prstGeom prst="triangle">
            <a:avLst>
              <a:gd name="adj" fmla="val 19597"/>
            </a:avLst>
          </a:prstGeom>
          <a:gradFill>
            <a:gsLst>
              <a:gs pos="57000">
                <a:schemeClr val="tx1"/>
              </a:gs>
              <a:gs pos="100000">
                <a:srgbClr val="FFFFFF">
                  <a:alpha val="0"/>
                </a:srgbClr>
              </a:gs>
            </a:gsLst>
            <a:lin ang="16800000" scaled="0"/>
          </a:gradFill>
          <a:ln w="63500">
            <a:gradFill>
              <a:gsLst>
                <a:gs pos="73000">
                  <a:schemeClr val="bg1"/>
                </a:gs>
                <a:gs pos="100000">
                  <a:schemeClr val="bg1">
                    <a:alpha val="0"/>
                  </a:schemeClr>
                </a:gs>
              </a:gsLst>
              <a:lin ang="12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arget Highlight"/>
          <p:cNvSpPr/>
          <p:nvPr/>
        </p:nvSpPr>
        <p:spPr>
          <a:xfrm rot="751967">
            <a:off x="3973960" y="3020550"/>
            <a:ext cx="5502294" cy="3381737"/>
          </a:xfrm>
          <a:custGeom>
            <a:avLst/>
            <a:gdLst>
              <a:gd name="connsiteX0" fmla="*/ 0 w 4160619"/>
              <a:gd name="connsiteY0" fmla="*/ 955453 h 1910906"/>
              <a:gd name="connsiteX1" fmla="*/ 2080310 w 4160619"/>
              <a:gd name="connsiteY1" fmla="*/ 0 h 1910906"/>
              <a:gd name="connsiteX2" fmla="*/ 4160620 w 4160619"/>
              <a:gd name="connsiteY2" fmla="*/ 955453 h 1910906"/>
              <a:gd name="connsiteX3" fmla="*/ 2080310 w 4160619"/>
              <a:gd name="connsiteY3" fmla="*/ 1910906 h 1910906"/>
              <a:gd name="connsiteX4" fmla="*/ 0 w 4160619"/>
              <a:gd name="connsiteY4" fmla="*/ 955453 h 1910906"/>
              <a:gd name="connsiteX0" fmla="*/ 0 w 4217360"/>
              <a:gd name="connsiteY0" fmla="*/ 957182 h 1915530"/>
              <a:gd name="connsiteX1" fmla="*/ 2080310 w 4217360"/>
              <a:gd name="connsiteY1" fmla="*/ 1729 h 1915530"/>
              <a:gd name="connsiteX2" fmla="*/ 4217360 w 4217360"/>
              <a:gd name="connsiteY2" fmla="*/ 1158904 h 1915530"/>
              <a:gd name="connsiteX3" fmla="*/ 2080310 w 4217360"/>
              <a:gd name="connsiteY3" fmla="*/ 1912635 h 1915530"/>
              <a:gd name="connsiteX4" fmla="*/ 0 w 4217360"/>
              <a:gd name="connsiteY4" fmla="*/ 957182 h 1915530"/>
              <a:gd name="connsiteX0" fmla="*/ 0 w 4217360"/>
              <a:gd name="connsiteY0" fmla="*/ 857407 h 1815755"/>
              <a:gd name="connsiteX1" fmla="*/ 2078593 w 4217360"/>
              <a:gd name="connsiteY1" fmla="*/ 1383 h 1815755"/>
              <a:gd name="connsiteX2" fmla="*/ 4217360 w 4217360"/>
              <a:gd name="connsiteY2" fmla="*/ 1059129 h 1815755"/>
              <a:gd name="connsiteX3" fmla="*/ 2080310 w 4217360"/>
              <a:gd name="connsiteY3" fmla="*/ 1812860 h 1815755"/>
              <a:gd name="connsiteX4" fmla="*/ 0 w 4217360"/>
              <a:gd name="connsiteY4" fmla="*/ 857407 h 1815755"/>
              <a:gd name="connsiteX0" fmla="*/ 0 w 4217360"/>
              <a:gd name="connsiteY0" fmla="*/ 856234 h 1814582"/>
              <a:gd name="connsiteX1" fmla="*/ 2078593 w 4217360"/>
              <a:gd name="connsiteY1" fmla="*/ 210 h 1814582"/>
              <a:gd name="connsiteX2" fmla="*/ 4217360 w 4217360"/>
              <a:gd name="connsiteY2" fmla="*/ 1057956 h 1814582"/>
              <a:gd name="connsiteX3" fmla="*/ 2080310 w 4217360"/>
              <a:gd name="connsiteY3" fmla="*/ 1811687 h 1814582"/>
              <a:gd name="connsiteX4" fmla="*/ 0 w 4217360"/>
              <a:gd name="connsiteY4" fmla="*/ 856234 h 1814582"/>
              <a:gd name="connsiteX0" fmla="*/ 0 w 4217360"/>
              <a:gd name="connsiteY0" fmla="*/ 863442 h 1821790"/>
              <a:gd name="connsiteX1" fmla="*/ 2078593 w 4217360"/>
              <a:gd name="connsiteY1" fmla="*/ 7418 h 1821790"/>
              <a:gd name="connsiteX2" fmla="*/ 4217360 w 4217360"/>
              <a:gd name="connsiteY2" fmla="*/ 1065164 h 1821790"/>
              <a:gd name="connsiteX3" fmla="*/ 2080310 w 4217360"/>
              <a:gd name="connsiteY3" fmla="*/ 1818895 h 1821790"/>
              <a:gd name="connsiteX4" fmla="*/ 0 w 4217360"/>
              <a:gd name="connsiteY4" fmla="*/ 863442 h 1821790"/>
              <a:gd name="connsiteX0" fmla="*/ 3148 w 4220508"/>
              <a:gd name="connsiteY0" fmla="*/ 864788 h 1823136"/>
              <a:gd name="connsiteX1" fmla="*/ 2081741 w 4220508"/>
              <a:gd name="connsiteY1" fmla="*/ 8764 h 1823136"/>
              <a:gd name="connsiteX2" fmla="*/ 4220508 w 4220508"/>
              <a:gd name="connsiteY2" fmla="*/ 1066510 h 1823136"/>
              <a:gd name="connsiteX3" fmla="*/ 2083458 w 4220508"/>
              <a:gd name="connsiteY3" fmla="*/ 1820241 h 1823136"/>
              <a:gd name="connsiteX4" fmla="*/ 3148 w 4220508"/>
              <a:gd name="connsiteY4" fmla="*/ 864788 h 1823136"/>
              <a:gd name="connsiteX0" fmla="*/ 3148 w 4220508"/>
              <a:gd name="connsiteY0" fmla="*/ 864788 h 1821381"/>
              <a:gd name="connsiteX1" fmla="*/ 2081741 w 4220508"/>
              <a:gd name="connsiteY1" fmla="*/ 8764 h 1821381"/>
              <a:gd name="connsiteX2" fmla="*/ 4220508 w 4220508"/>
              <a:gd name="connsiteY2" fmla="*/ 1066510 h 1821381"/>
              <a:gd name="connsiteX3" fmla="*/ 2083458 w 4220508"/>
              <a:gd name="connsiteY3" fmla="*/ 1820241 h 1821381"/>
              <a:gd name="connsiteX4" fmla="*/ 3148 w 4220508"/>
              <a:gd name="connsiteY4" fmla="*/ 864788 h 1821381"/>
              <a:gd name="connsiteX0" fmla="*/ 3148 w 4220508"/>
              <a:gd name="connsiteY0" fmla="*/ 864788 h 1820976"/>
              <a:gd name="connsiteX1" fmla="*/ 2081741 w 4220508"/>
              <a:gd name="connsiteY1" fmla="*/ 8764 h 1820976"/>
              <a:gd name="connsiteX2" fmla="*/ 4220508 w 4220508"/>
              <a:gd name="connsiteY2" fmla="*/ 1066510 h 1820976"/>
              <a:gd name="connsiteX3" fmla="*/ 2083458 w 4220508"/>
              <a:gd name="connsiteY3" fmla="*/ 1820241 h 1820976"/>
              <a:gd name="connsiteX4" fmla="*/ 3148 w 4220508"/>
              <a:gd name="connsiteY4" fmla="*/ 864788 h 1820976"/>
              <a:gd name="connsiteX0" fmla="*/ 3148 w 4220508"/>
              <a:gd name="connsiteY0" fmla="*/ 864788 h 1823957"/>
              <a:gd name="connsiteX1" fmla="*/ 2081741 w 4220508"/>
              <a:gd name="connsiteY1" fmla="*/ 8764 h 1823957"/>
              <a:gd name="connsiteX2" fmla="*/ 4220508 w 4220508"/>
              <a:gd name="connsiteY2" fmla="*/ 1066510 h 1823957"/>
              <a:gd name="connsiteX3" fmla="*/ 2083458 w 4220508"/>
              <a:gd name="connsiteY3" fmla="*/ 1820241 h 1823957"/>
              <a:gd name="connsiteX4" fmla="*/ 3148 w 4220508"/>
              <a:gd name="connsiteY4" fmla="*/ 864788 h 182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508" h="1823957">
                <a:moveTo>
                  <a:pt x="3148" y="864788"/>
                </a:moveTo>
                <a:cubicBezTo>
                  <a:pt x="-58173" y="451413"/>
                  <a:pt x="781127" y="-74411"/>
                  <a:pt x="2081741" y="8764"/>
                </a:cubicBezTo>
                <a:cubicBezTo>
                  <a:pt x="3382355" y="91939"/>
                  <a:pt x="4220508" y="538828"/>
                  <a:pt x="4220508" y="1066510"/>
                </a:cubicBezTo>
                <a:cubicBezTo>
                  <a:pt x="4158325" y="1443474"/>
                  <a:pt x="3403843" y="1868172"/>
                  <a:pt x="2083458" y="1820241"/>
                </a:cubicBezTo>
                <a:cubicBezTo>
                  <a:pt x="763073" y="1772310"/>
                  <a:pt x="64469" y="1278163"/>
                  <a:pt x="3148" y="864788"/>
                </a:cubicBezTo>
                <a:close/>
              </a:path>
            </a:pathLst>
          </a:cu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1" name="Target"/>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48150" y="3397210"/>
            <a:ext cx="4781550" cy="2847975"/>
          </a:xfrm>
          <a:prstGeom prst="rect">
            <a:avLst/>
          </a:prstGeom>
        </p:spPr>
      </p:pic>
      <p:sp>
        <p:nvSpPr>
          <p:cNvPr id="32" name="Target Spotlight"/>
          <p:cNvSpPr/>
          <p:nvPr/>
        </p:nvSpPr>
        <p:spPr>
          <a:xfrm rot="6805832">
            <a:off x="4860613" y="484025"/>
            <a:ext cx="5160240" cy="3078543"/>
          </a:xfrm>
          <a:custGeom>
            <a:avLst/>
            <a:gdLst>
              <a:gd name="connsiteX0" fmla="*/ 0 w 1591524"/>
              <a:gd name="connsiteY0" fmla="*/ 0 h 1714501"/>
              <a:gd name="connsiteX1" fmla="*/ 795762 w 1591524"/>
              <a:gd name="connsiteY1" fmla="*/ 0 h 1714501"/>
              <a:gd name="connsiteX2" fmla="*/ 1591524 w 1591524"/>
              <a:gd name="connsiteY2" fmla="*/ 857251 h 1714501"/>
              <a:gd name="connsiteX3" fmla="*/ 795762 w 1591524"/>
              <a:gd name="connsiteY3" fmla="*/ 1714502 h 1714501"/>
              <a:gd name="connsiteX4" fmla="*/ 0 w 1591524"/>
              <a:gd name="connsiteY4" fmla="*/ 1714501 h 1714501"/>
              <a:gd name="connsiteX5" fmla="*/ 0 w 1591524"/>
              <a:gd name="connsiteY5" fmla="*/ 0 h 1714501"/>
              <a:gd name="connsiteX0" fmla="*/ 0 w 1643616"/>
              <a:gd name="connsiteY0" fmla="*/ 0 h 1714502"/>
              <a:gd name="connsiteX1" fmla="*/ 1277406 w 1643616"/>
              <a:gd name="connsiteY1" fmla="*/ 70851 h 1714502"/>
              <a:gd name="connsiteX2" fmla="*/ 1591524 w 1643616"/>
              <a:gd name="connsiteY2" fmla="*/ 857251 h 1714502"/>
              <a:gd name="connsiteX3" fmla="*/ 795762 w 1643616"/>
              <a:gd name="connsiteY3" fmla="*/ 1714502 h 1714502"/>
              <a:gd name="connsiteX4" fmla="*/ 0 w 1643616"/>
              <a:gd name="connsiteY4" fmla="*/ 1714501 h 1714502"/>
              <a:gd name="connsiteX5" fmla="*/ 0 w 1643616"/>
              <a:gd name="connsiteY5" fmla="*/ 0 h 1714502"/>
              <a:gd name="connsiteX0" fmla="*/ 0 w 1618449"/>
              <a:gd name="connsiteY0" fmla="*/ 0 h 1714502"/>
              <a:gd name="connsiteX1" fmla="*/ 1277406 w 1618449"/>
              <a:gd name="connsiteY1" fmla="*/ 70851 h 1714502"/>
              <a:gd name="connsiteX2" fmla="*/ 1591524 w 1618449"/>
              <a:gd name="connsiteY2" fmla="*/ 857251 h 1714502"/>
              <a:gd name="connsiteX3" fmla="*/ 795762 w 1618449"/>
              <a:gd name="connsiteY3" fmla="*/ 1714502 h 1714502"/>
              <a:gd name="connsiteX4" fmla="*/ 0 w 1618449"/>
              <a:gd name="connsiteY4" fmla="*/ 1714501 h 1714502"/>
              <a:gd name="connsiteX5" fmla="*/ 0 w 1618449"/>
              <a:gd name="connsiteY5" fmla="*/ 0 h 1714502"/>
              <a:gd name="connsiteX0" fmla="*/ 0 w 1652074"/>
              <a:gd name="connsiteY0" fmla="*/ 0 h 1714501"/>
              <a:gd name="connsiteX1" fmla="*/ 1277406 w 1652074"/>
              <a:gd name="connsiteY1" fmla="*/ 70851 h 1714501"/>
              <a:gd name="connsiteX2" fmla="*/ 1591524 w 1652074"/>
              <a:gd name="connsiteY2" fmla="*/ 857251 h 1714501"/>
              <a:gd name="connsiteX3" fmla="*/ 1371171 w 1652074"/>
              <a:gd name="connsiteY3" fmla="*/ 1595908 h 1714501"/>
              <a:gd name="connsiteX4" fmla="*/ 0 w 1652074"/>
              <a:gd name="connsiteY4" fmla="*/ 1714501 h 1714501"/>
              <a:gd name="connsiteX5" fmla="*/ 0 w 1652074"/>
              <a:gd name="connsiteY5" fmla="*/ 0 h 1714501"/>
              <a:gd name="connsiteX0" fmla="*/ 0 w 1594449"/>
              <a:gd name="connsiteY0" fmla="*/ 0 h 1714501"/>
              <a:gd name="connsiteX1" fmla="*/ 1277406 w 1594449"/>
              <a:gd name="connsiteY1" fmla="*/ 70851 h 1714501"/>
              <a:gd name="connsiteX2" fmla="*/ 1591524 w 1594449"/>
              <a:gd name="connsiteY2" fmla="*/ 857251 h 1714501"/>
              <a:gd name="connsiteX3" fmla="*/ 1371171 w 1594449"/>
              <a:gd name="connsiteY3" fmla="*/ 1595908 h 1714501"/>
              <a:gd name="connsiteX4" fmla="*/ 0 w 1594449"/>
              <a:gd name="connsiteY4" fmla="*/ 1714501 h 1714501"/>
              <a:gd name="connsiteX5" fmla="*/ 0 w 1594449"/>
              <a:gd name="connsiteY5" fmla="*/ 0 h 1714501"/>
              <a:gd name="connsiteX0" fmla="*/ 0 w 1629881"/>
              <a:gd name="connsiteY0" fmla="*/ 0 h 1714501"/>
              <a:gd name="connsiteX1" fmla="*/ 1277406 w 1629881"/>
              <a:gd name="connsiteY1" fmla="*/ 70851 h 1714501"/>
              <a:gd name="connsiteX2" fmla="*/ 1627970 w 1629881"/>
              <a:gd name="connsiteY2" fmla="*/ 868512 h 1714501"/>
              <a:gd name="connsiteX3" fmla="*/ 1371171 w 1629881"/>
              <a:gd name="connsiteY3" fmla="*/ 1595908 h 1714501"/>
              <a:gd name="connsiteX4" fmla="*/ 0 w 1629881"/>
              <a:gd name="connsiteY4" fmla="*/ 1714501 h 1714501"/>
              <a:gd name="connsiteX5" fmla="*/ 0 w 1629881"/>
              <a:gd name="connsiteY5" fmla="*/ 0 h 1714501"/>
              <a:gd name="connsiteX0" fmla="*/ 0 w 1628831"/>
              <a:gd name="connsiteY0" fmla="*/ 0 h 1714501"/>
              <a:gd name="connsiteX1" fmla="*/ 1312079 w 1628831"/>
              <a:gd name="connsiteY1" fmla="*/ 46806 h 1714501"/>
              <a:gd name="connsiteX2" fmla="*/ 1627970 w 1628831"/>
              <a:gd name="connsiteY2" fmla="*/ 868512 h 1714501"/>
              <a:gd name="connsiteX3" fmla="*/ 1371171 w 1628831"/>
              <a:gd name="connsiteY3" fmla="*/ 1595908 h 1714501"/>
              <a:gd name="connsiteX4" fmla="*/ 0 w 1628831"/>
              <a:gd name="connsiteY4" fmla="*/ 1714501 h 1714501"/>
              <a:gd name="connsiteX5" fmla="*/ 0 w 1628831"/>
              <a:gd name="connsiteY5" fmla="*/ 0 h 1714501"/>
              <a:gd name="connsiteX0" fmla="*/ 0 w 1631174"/>
              <a:gd name="connsiteY0" fmla="*/ 0 h 1714501"/>
              <a:gd name="connsiteX1" fmla="*/ 1312079 w 1631174"/>
              <a:gd name="connsiteY1" fmla="*/ 46806 h 1714501"/>
              <a:gd name="connsiteX2" fmla="*/ 1627970 w 1631174"/>
              <a:gd name="connsiteY2" fmla="*/ 868512 h 1714501"/>
              <a:gd name="connsiteX3" fmla="*/ 1409768 w 1631174"/>
              <a:gd name="connsiteY3" fmla="*/ 1601728 h 1714501"/>
              <a:gd name="connsiteX4" fmla="*/ 0 w 1631174"/>
              <a:gd name="connsiteY4" fmla="*/ 1714501 h 1714501"/>
              <a:gd name="connsiteX5" fmla="*/ 0 w 1631174"/>
              <a:gd name="connsiteY5" fmla="*/ 0 h 1714501"/>
              <a:gd name="connsiteX0" fmla="*/ 0 w 1656366"/>
              <a:gd name="connsiteY0" fmla="*/ 0 h 1714501"/>
              <a:gd name="connsiteX1" fmla="*/ 1312079 w 1656366"/>
              <a:gd name="connsiteY1" fmla="*/ 46806 h 1714501"/>
              <a:gd name="connsiteX2" fmla="*/ 1654039 w 1656366"/>
              <a:gd name="connsiteY2" fmla="*/ 866233 h 1714501"/>
              <a:gd name="connsiteX3" fmla="*/ 1409768 w 1656366"/>
              <a:gd name="connsiteY3" fmla="*/ 1601728 h 1714501"/>
              <a:gd name="connsiteX4" fmla="*/ 0 w 1656366"/>
              <a:gd name="connsiteY4" fmla="*/ 1714501 h 1714501"/>
              <a:gd name="connsiteX5" fmla="*/ 0 w 1656366"/>
              <a:gd name="connsiteY5" fmla="*/ 0 h 1714501"/>
              <a:gd name="connsiteX0" fmla="*/ 0 w 2053445"/>
              <a:gd name="connsiteY0" fmla="*/ 0 h 1864229"/>
              <a:gd name="connsiteX1" fmla="*/ 1709158 w 2053445"/>
              <a:gd name="connsiteY1" fmla="*/ 196534 h 1864229"/>
              <a:gd name="connsiteX2" fmla="*/ 2051118 w 2053445"/>
              <a:gd name="connsiteY2" fmla="*/ 1015961 h 1864229"/>
              <a:gd name="connsiteX3" fmla="*/ 1806847 w 2053445"/>
              <a:gd name="connsiteY3" fmla="*/ 1751456 h 1864229"/>
              <a:gd name="connsiteX4" fmla="*/ 397079 w 2053445"/>
              <a:gd name="connsiteY4" fmla="*/ 1864229 h 1864229"/>
              <a:gd name="connsiteX5" fmla="*/ 0 w 2053445"/>
              <a:gd name="connsiteY5" fmla="*/ 0 h 186422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5678888"/>
              <a:gd name="connsiteY0" fmla="*/ 0 h 2366463"/>
              <a:gd name="connsiteX1" fmla="*/ 5334601 w 5678888"/>
              <a:gd name="connsiteY1" fmla="*/ 609348 h 2366463"/>
              <a:gd name="connsiteX2" fmla="*/ 5676561 w 5678888"/>
              <a:gd name="connsiteY2" fmla="*/ 1428775 h 2366463"/>
              <a:gd name="connsiteX3" fmla="*/ 5432290 w 5678888"/>
              <a:gd name="connsiteY3" fmla="*/ 2164270 h 2366463"/>
              <a:gd name="connsiteX4" fmla="*/ 4486895 w 5678888"/>
              <a:gd name="connsiteY4" fmla="*/ 2366463 h 2366463"/>
              <a:gd name="connsiteX5" fmla="*/ 0 w 5678888"/>
              <a:gd name="connsiteY5" fmla="*/ 0 h 2366463"/>
              <a:gd name="connsiteX0" fmla="*/ 0 w 5678888"/>
              <a:gd name="connsiteY0" fmla="*/ 0 h 3101569"/>
              <a:gd name="connsiteX1" fmla="*/ 5334601 w 5678888"/>
              <a:gd name="connsiteY1" fmla="*/ 609348 h 3101569"/>
              <a:gd name="connsiteX2" fmla="*/ 5676561 w 5678888"/>
              <a:gd name="connsiteY2" fmla="*/ 1428775 h 3101569"/>
              <a:gd name="connsiteX3" fmla="*/ 5432290 w 5678888"/>
              <a:gd name="connsiteY3" fmla="*/ 2164270 h 3101569"/>
              <a:gd name="connsiteX4" fmla="*/ 1191463 w 5678888"/>
              <a:gd name="connsiteY4" fmla="*/ 3101569 h 3101569"/>
              <a:gd name="connsiteX5" fmla="*/ 0 w 5678888"/>
              <a:gd name="connsiteY5" fmla="*/ 0 h 3101569"/>
              <a:gd name="connsiteX0" fmla="*/ 0 w 5678888"/>
              <a:gd name="connsiteY0" fmla="*/ 0 h 3101572"/>
              <a:gd name="connsiteX1" fmla="*/ 5334601 w 5678888"/>
              <a:gd name="connsiteY1" fmla="*/ 609348 h 3101572"/>
              <a:gd name="connsiteX2" fmla="*/ 5676561 w 5678888"/>
              <a:gd name="connsiteY2" fmla="*/ 1428775 h 3101572"/>
              <a:gd name="connsiteX3" fmla="*/ 5432290 w 5678888"/>
              <a:gd name="connsiteY3" fmla="*/ 2164270 h 3101572"/>
              <a:gd name="connsiteX4" fmla="*/ 1191463 w 5678888"/>
              <a:gd name="connsiteY4" fmla="*/ 3101569 h 3101572"/>
              <a:gd name="connsiteX5" fmla="*/ 0 w 5678888"/>
              <a:gd name="connsiteY5" fmla="*/ 0 h 3101572"/>
              <a:gd name="connsiteX0" fmla="*/ 2152198 w 4487548"/>
              <a:gd name="connsiteY0" fmla="*/ 0 h 2707724"/>
              <a:gd name="connsiteX1" fmla="*/ 4143261 w 4487548"/>
              <a:gd name="connsiteY1" fmla="*/ 215499 h 2707724"/>
              <a:gd name="connsiteX2" fmla="*/ 4485221 w 4487548"/>
              <a:gd name="connsiteY2" fmla="*/ 1034926 h 2707724"/>
              <a:gd name="connsiteX3" fmla="*/ 4240950 w 4487548"/>
              <a:gd name="connsiteY3" fmla="*/ 1770421 h 2707724"/>
              <a:gd name="connsiteX4" fmla="*/ 123 w 4487548"/>
              <a:gd name="connsiteY4" fmla="*/ 2707720 h 2707724"/>
              <a:gd name="connsiteX5" fmla="*/ 2152198 w 4487548"/>
              <a:gd name="connsiteY5" fmla="*/ 0 h 2707724"/>
              <a:gd name="connsiteX0" fmla="*/ 0 w 2335350"/>
              <a:gd name="connsiteY0" fmla="*/ 0 h 1977198"/>
              <a:gd name="connsiteX1" fmla="*/ 1991063 w 2335350"/>
              <a:gd name="connsiteY1" fmla="*/ 215499 h 1977198"/>
              <a:gd name="connsiteX2" fmla="*/ 2333023 w 2335350"/>
              <a:gd name="connsiteY2" fmla="*/ 1034926 h 1977198"/>
              <a:gd name="connsiteX3" fmla="*/ 2088752 w 2335350"/>
              <a:gd name="connsiteY3" fmla="*/ 1770421 h 1977198"/>
              <a:gd name="connsiteX4" fmla="*/ 1204244 w 2335350"/>
              <a:gd name="connsiteY4" fmla="*/ 1977192 h 1977198"/>
              <a:gd name="connsiteX5" fmla="*/ 0 w 2335350"/>
              <a:gd name="connsiteY5" fmla="*/ 0 h 1977198"/>
              <a:gd name="connsiteX0" fmla="*/ 0 w 2012562"/>
              <a:gd name="connsiteY0" fmla="*/ 0 h 1951973"/>
              <a:gd name="connsiteX1" fmla="*/ 1668275 w 2012562"/>
              <a:gd name="connsiteY1" fmla="*/ 190274 h 1951973"/>
              <a:gd name="connsiteX2" fmla="*/ 2010235 w 2012562"/>
              <a:gd name="connsiteY2" fmla="*/ 1009701 h 1951973"/>
              <a:gd name="connsiteX3" fmla="*/ 1765964 w 2012562"/>
              <a:gd name="connsiteY3" fmla="*/ 1745196 h 1951973"/>
              <a:gd name="connsiteX4" fmla="*/ 881456 w 2012562"/>
              <a:gd name="connsiteY4" fmla="*/ 1951967 h 1951973"/>
              <a:gd name="connsiteX5" fmla="*/ 0 w 2012562"/>
              <a:gd name="connsiteY5" fmla="*/ 0 h 1951973"/>
              <a:gd name="connsiteX0" fmla="*/ 0 w 2012562"/>
              <a:gd name="connsiteY0" fmla="*/ 334 h 1952307"/>
              <a:gd name="connsiteX1" fmla="*/ 1668275 w 2012562"/>
              <a:gd name="connsiteY1" fmla="*/ 190608 h 1952307"/>
              <a:gd name="connsiteX2" fmla="*/ 2010235 w 2012562"/>
              <a:gd name="connsiteY2" fmla="*/ 1010035 h 1952307"/>
              <a:gd name="connsiteX3" fmla="*/ 1765964 w 2012562"/>
              <a:gd name="connsiteY3" fmla="*/ 1745530 h 1952307"/>
              <a:gd name="connsiteX4" fmla="*/ 881456 w 2012562"/>
              <a:gd name="connsiteY4" fmla="*/ 1952301 h 1952307"/>
              <a:gd name="connsiteX5" fmla="*/ 0 w 2012562"/>
              <a:gd name="connsiteY5" fmla="*/ 334 h 1952307"/>
              <a:gd name="connsiteX0" fmla="*/ 0 w 2012562"/>
              <a:gd name="connsiteY0" fmla="*/ 334 h 1952538"/>
              <a:gd name="connsiteX1" fmla="*/ 1668275 w 2012562"/>
              <a:gd name="connsiteY1" fmla="*/ 190608 h 1952538"/>
              <a:gd name="connsiteX2" fmla="*/ 2010235 w 2012562"/>
              <a:gd name="connsiteY2" fmla="*/ 1010035 h 1952538"/>
              <a:gd name="connsiteX3" fmla="*/ 1765964 w 2012562"/>
              <a:gd name="connsiteY3" fmla="*/ 1745530 h 1952538"/>
              <a:gd name="connsiteX4" fmla="*/ 881456 w 2012562"/>
              <a:gd name="connsiteY4" fmla="*/ 1952301 h 1952538"/>
              <a:gd name="connsiteX5" fmla="*/ 0 w 2012562"/>
              <a:gd name="connsiteY5" fmla="*/ 334 h 1952538"/>
              <a:gd name="connsiteX0" fmla="*/ 0 w 2088889"/>
              <a:gd name="connsiteY0" fmla="*/ 322 h 1960655"/>
              <a:gd name="connsiteX1" fmla="*/ 1744602 w 2088889"/>
              <a:gd name="connsiteY1" fmla="*/ 198725 h 1960655"/>
              <a:gd name="connsiteX2" fmla="*/ 2086562 w 2088889"/>
              <a:gd name="connsiteY2" fmla="*/ 1018152 h 1960655"/>
              <a:gd name="connsiteX3" fmla="*/ 1842291 w 2088889"/>
              <a:gd name="connsiteY3" fmla="*/ 1753647 h 1960655"/>
              <a:gd name="connsiteX4" fmla="*/ 957783 w 2088889"/>
              <a:gd name="connsiteY4" fmla="*/ 1960418 h 1960655"/>
              <a:gd name="connsiteX5" fmla="*/ 0 w 2088889"/>
              <a:gd name="connsiteY5" fmla="*/ 322 h 1960655"/>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3407717"/>
              <a:gd name="connsiteY0" fmla="*/ 198 h 2136551"/>
              <a:gd name="connsiteX1" fmla="*/ 3063430 w 3407717"/>
              <a:gd name="connsiteY1" fmla="*/ 337916 h 2136551"/>
              <a:gd name="connsiteX2" fmla="*/ 3405390 w 3407717"/>
              <a:gd name="connsiteY2" fmla="*/ 1157343 h 2136551"/>
              <a:gd name="connsiteX3" fmla="*/ 3161119 w 3407717"/>
              <a:gd name="connsiteY3" fmla="*/ 1892838 h 2136551"/>
              <a:gd name="connsiteX4" fmla="*/ 2116676 w 3407717"/>
              <a:gd name="connsiteY4" fmla="*/ 2136346 h 2136551"/>
              <a:gd name="connsiteX5" fmla="*/ 0 w 3407717"/>
              <a:gd name="connsiteY5" fmla="*/ 198 h 2136551"/>
              <a:gd name="connsiteX0" fmla="*/ 855969 w 4263686"/>
              <a:gd name="connsiteY0" fmla="*/ 198 h 2866637"/>
              <a:gd name="connsiteX1" fmla="*/ 3919399 w 4263686"/>
              <a:gd name="connsiteY1" fmla="*/ 337916 h 2866637"/>
              <a:gd name="connsiteX2" fmla="*/ 4261359 w 4263686"/>
              <a:gd name="connsiteY2" fmla="*/ 1157343 h 2866637"/>
              <a:gd name="connsiteX3" fmla="*/ 4017088 w 4263686"/>
              <a:gd name="connsiteY3" fmla="*/ 1892838 h 2866637"/>
              <a:gd name="connsiteX4" fmla="*/ 292 w 4263686"/>
              <a:gd name="connsiteY4" fmla="*/ 2866582 h 2866637"/>
              <a:gd name="connsiteX5" fmla="*/ 855969 w 4263686"/>
              <a:gd name="connsiteY5" fmla="*/ 198 h 2866637"/>
              <a:gd name="connsiteX0" fmla="*/ 863460 w 4271177"/>
              <a:gd name="connsiteY0" fmla="*/ 198 h 2866637"/>
              <a:gd name="connsiteX1" fmla="*/ 3926890 w 4271177"/>
              <a:gd name="connsiteY1" fmla="*/ 337916 h 2866637"/>
              <a:gd name="connsiteX2" fmla="*/ 4268850 w 4271177"/>
              <a:gd name="connsiteY2" fmla="*/ 1157343 h 2866637"/>
              <a:gd name="connsiteX3" fmla="*/ 4024579 w 4271177"/>
              <a:gd name="connsiteY3" fmla="*/ 1892838 h 2866637"/>
              <a:gd name="connsiteX4" fmla="*/ 7783 w 4271177"/>
              <a:gd name="connsiteY4" fmla="*/ 2866582 h 2866637"/>
              <a:gd name="connsiteX5" fmla="*/ 863460 w 4271177"/>
              <a:gd name="connsiteY5" fmla="*/ 198 h 2866637"/>
              <a:gd name="connsiteX0" fmla="*/ 1153242 w 4560959"/>
              <a:gd name="connsiteY0" fmla="*/ 198 h 2866637"/>
              <a:gd name="connsiteX1" fmla="*/ 4216672 w 4560959"/>
              <a:gd name="connsiteY1" fmla="*/ 337916 h 2866637"/>
              <a:gd name="connsiteX2" fmla="*/ 4558632 w 4560959"/>
              <a:gd name="connsiteY2" fmla="*/ 1157343 h 2866637"/>
              <a:gd name="connsiteX3" fmla="*/ 4314361 w 4560959"/>
              <a:gd name="connsiteY3" fmla="*/ 1892838 h 2866637"/>
              <a:gd name="connsiteX4" fmla="*/ 297565 w 4560959"/>
              <a:gd name="connsiteY4" fmla="*/ 2866582 h 2866637"/>
              <a:gd name="connsiteX5" fmla="*/ 392657 w 4560959"/>
              <a:gd name="connsiteY5" fmla="*/ 1714539 h 2866637"/>
              <a:gd name="connsiteX6" fmla="*/ 1153242 w 456095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7640"/>
              <a:gd name="connsiteY0" fmla="*/ 198 h 2866635"/>
              <a:gd name="connsiteX1" fmla="*/ 4843736 w 5187640"/>
              <a:gd name="connsiteY1" fmla="*/ 337916 h 2866635"/>
              <a:gd name="connsiteX2" fmla="*/ 5185696 w 5187640"/>
              <a:gd name="connsiteY2" fmla="*/ 1157343 h 2866635"/>
              <a:gd name="connsiteX3" fmla="*/ 4935015 w 5187640"/>
              <a:gd name="connsiteY3" fmla="*/ 1855546 h 2866635"/>
              <a:gd name="connsiteX4" fmla="*/ 924629 w 5187640"/>
              <a:gd name="connsiteY4" fmla="*/ 2866582 h 2866635"/>
              <a:gd name="connsiteX5" fmla="*/ 55 w 5187640"/>
              <a:gd name="connsiteY5" fmla="*/ 741046 h 2866635"/>
              <a:gd name="connsiteX6" fmla="*/ 1780306 w 5187640"/>
              <a:gd name="connsiteY6" fmla="*/ 198 h 2866635"/>
              <a:gd name="connsiteX0" fmla="*/ 1780306 w 5188095"/>
              <a:gd name="connsiteY0" fmla="*/ 184 h 2866621"/>
              <a:gd name="connsiteX1" fmla="*/ 4831355 w 5188095"/>
              <a:gd name="connsiteY1" fmla="*/ 368044 h 2866621"/>
              <a:gd name="connsiteX2" fmla="*/ 5185696 w 5188095"/>
              <a:gd name="connsiteY2" fmla="*/ 1157329 h 2866621"/>
              <a:gd name="connsiteX3" fmla="*/ 4935015 w 5188095"/>
              <a:gd name="connsiteY3" fmla="*/ 1855532 h 2866621"/>
              <a:gd name="connsiteX4" fmla="*/ 924629 w 5188095"/>
              <a:gd name="connsiteY4" fmla="*/ 2866568 h 2866621"/>
              <a:gd name="connsiteX5" fmla="*/ 55 w 5188095"/>
              <a:gd name="connsiteY5" fmla="*/ 741032 h 2866621"/>
              <a:gd name="connsiteX6" fmla="*/ 1780306 w 5188095"/>
              <a:gd name="connsiteY6" fmla="*/ 184 h 2866621"/>
              <a:gd name="connsiteX0" fmla="*/ 1780306 w 5186335"/>
              <a:gd name="connsiteY0" fmla="*/ 184 h 2866617"/>
              <a:gd name="connsiteX1" fmla="*/ 4831355 w 5186335"/>
              <a:gd name="connsiteY1" fmla="*/ 368044 h 2866617"/>
              <a:gd name="connsiteX2" fmla="*/ 5185696 w 5186335"/>
              <a:gd name="connsiteY2" fmla="*/ 1157329 h 2866617"/>
              <a:gd name="connsiteX3" fmla="*/ 4892188 w 5186335"/>
              <a:gd name="connsiteY3" fmla="*/ 1783473 h 2866617"/>
              <a:gd name="connsiteX4" fmla="*/ 924629 w 5186335"/>
              <a:gd name="connsiteY4" fmla="*/ 2866568 h 2866617"/>
              <a:gd name="connsiteX5" fmla="*/ 55 w 5186335"/>
              <a:gd name="connsiteY5" fmla="*/ 741032 h 2866617"/>
              <a:gd name="connsiteX6" fmla="*/ 1780306 w 5186335"/>
              <a:gd name="connsiteY6" fmla="*/ 184 h 2866617"/>
              <a:gd name="connsiteX0" fmla="*/ 1780306 w 5161010"/>
              <a:gd name="connsiteY0" fmla="*/ 184 h 2866617"/>
              <a:gd name="connsiteX1" fmla="*/ 4831355 w 5161010"/>
              <a:gd name="connsiteY1" fmla="*/ 368044 h 2866617"/>
              <a:gd name="connsiteX2" fmla="*/ 5160206 w 5161010"/>
              <a:gd name="connsiteY2" fmla="*/ 1192940 h 2866617"/>
              <a:gd name="connsiteX3" fmla="*/ 4892188 w 5161010"/>
              <a:gd name="connsiteY3" fmla="*/ 1783473 h 2866617"/>
              <a:gd name="connsiteX4" fmla="*/ 924629 w 5161010"/>
              <a:gd name="connsiteY4" fmla="*/ 2866568 h 2866617"/>
              <a:gd name="connsiteX5" fmla="*/ 55 w 5161010"/>
              <a:gd name="connsiteY5" fmla="*/ 741032 h 2866617"/>
              <a:gd name="connsiteX6" fmla="*/ 1780306 w 5161010"/>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987"/>
              <a:gd name="connsiteY0" fmla="*/ 184 h 2866617"/>
              <a:gd name="connsiteX1" fmla="*/ 4831355 w 5161987"/>
              <a:gd name="connsiteY1" fmla="*/ 368044 h 2866617"/>
              <a:gd name="connsiteX2" fmla="*/ 5160206 w 5161987"/>
              <a:gd name="connsiteY2" fmla="*/ 1192940 h 2866617"/>
              <a:gd name="connsiteX3" fmla="*/ 4892188 w 5161987"/>
              <a:gd name="connsiteY3" fmla="*/ 1783473 h 2866617"/>
              <a:gd name="connsiteX4" fmla="*/ 924629 w 5161987"/>
              <a:gd name="connsiteY4" fmla="*/ 2866568 h 2866617"/>
              <a:gd name="connsiteX5" fmla="*/ 55 w 5161987"/>
              <a:gd name="connsiteY5" fmla="*/ 741032 h 2866617"/>
              <a:gd name="connsiteX6" fmla="*/ 1780306 w 5161987"/>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40"/>
              <a:gd name="connsiteY0" fmla="*/ 184 h 2866617"/>
              <a:gd name="connsiteX1" fmla="*/ 4831355 w 5160240"/>
              <a:gd name="connsiteY1" fmla="*/ 368044 h 2866617"/>
              <a:gd name="connsiteX2" fmla="*/ 5160206 w 5160240"/>
              <a:gd name="connsiteY2" fmla="*/ 1192940 h 2866617"/>
              <a:gd name="connsiteX3" fmla="*/ 4892188 w 5160240"/>
              <a:gd name="connsiteY3" fmla="*/ 1783473 h 2866617"/>
              <a:gd name="connsiteX4" fmla="*/ 924629 w 5160240"/>
              <a:gd name="connsiteY4" fmla="*/ 2866568 h 2866617"/>
              <a:gd name="connsiteX5" fmla="*/ 55 w 5160240"/>
              <a:gd name="connsiteY5" fmla="*/ 741032 h 2866617"/>
              <a:gd name="connsiteX6" fmla="*/ 1780306 w 5160240"/>
              <a:gd name="connsiteY6" fmla="*/ 184 h 2866617"/>
              <a:gd name="connsiteX0" fmla="*/ 1780306 w 5160240"/>
              <a:gd name="connsiteY0" fmla="*/ 184 h 2963034"/>
              <a:gd name="connsiteX1" fmla="*/ 4831355 w 5160240"/>
              <a:gd name="connsiteY1" fmla="*/ 368044 h 2963034"/>
              <a:gd name="connsiteX2" fmla="*/ 5160206 w 5160240"/>
              <a:gd name="connsiteY2" fmla="*/ 1192940 h 2963034"/>
              <a:gd name="connsiteX3" fmla="*/ 4892188 w 5160240"/>
              <a:gd name="connsiteY3" fmla="*/ 1783473 h 2963034"/>
              <a:gd name="connsiteX4" fmla="*/ 968043 w 5160240"/>
              <a:gd name="connsiteY4" fmla="*/ 2962989 h 2963034"/>
              <a:gd name="connsiteX5" fmla="*/ 55 w 5160240"/>
              <a:gd name="connsiteY5" fmla="*/ 741032 h 2963034"/>
              <a:gd name="connsiteX6" fmla="*/ 1780306 w 5160240"/>
              <a:gd name="connsiteY6" fmla="*/ 184 h 29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0240" h="2963034">
                <a:moveTo>
                  <a:pt x="1780306" y="184"/>
                </a:moveTo>
                <a:cubicBezTo>
                  <a:pt x="1781620" y="-9622"/>
                  <a:pt x="4881314" y="376773"/>
                  <a:pt x="4831355" y="368044"/>
                </a:cubicBezTo>
                <a:cubicBezTo>
                  <a:pt x="5064006" y="464949"/>
                  <a:pt x="5157930" y="893806"/>
                  <a:pt x="5160206" y="1192940"/>
                </a:cubicBezTo>
                <a:cubicBezTo>
                  <a:pt x="5162482" y="1492074"/>
                  <a:pt x="5053298" y="1823270"/>
                  <a:pt x="4892188" y="1783473"/>
                </a:cubicBezTo>
                <a:cubicBezTo>
                  <a:pt x="4905667" y="1770747"/>
                  <a:pt x="933297" y="2971588"/>
                  <a:pt x="968043" y="2962989"/>
                </a:cubicBezTo>
                <a:cubicBezTo>
                  <a:pt x="978646" y="2955964"/>
                  <a:pt x="8040" y="746296"/>
                  <a:pt x="55" y="741032"/>
                </a:cubicBezTo>
                <a:cubicBezTo>
                  <a:pt x="-9095" y="756237"/>
                  <a:pt x="1142970" y="229621"/>
                  <a:pt x="1780306" y="184"/>
                </a:cubicBezTo>
                <a:close/>
              </a:path>
            </a:pathLst>
          </a:custGeom>
          <a:gradFill>
            <a:gsLst>
              <a:gs pos="0">
                <a:srgbClr val="FFFFFF">
                  <a:alpha val="60000"/>
                </a:srgbClr>
              </a:gs>
              <a:gs pos="37000">
                <a:srgbClr val="FFFFFF">
                  <a:alpha val="61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FFFFFF"/>
              </a:solidFill>
            </a:endParaRPr>
          </a:p>
        </p:txBody>
      </p:sp>
    </p:spTree>
    <p:extLst>
      <p:ext uri="{BB962C8B-B14F-4D97-AF65-F5344CB8AC3E}">
        <p14:creationId xmlns:p14="http://schemas.microsoft.com/office/powerpoint/2010/main" val="3394498716"/>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an Lg" descr="AST-CanTrashLg.png"/>
          <p:cNvPicPr>
            <a:picLocks noChangeAspect="1"/>
          </p:cNvPicPr>
          <p:nvPr/>
        </p:nvPicPr>
        <p:blipFill>
          <a:blip r:embed="rId4" cstate="print"/>
          <a:stretch>
            <a:fillRect/>
          </a:stretch>
        </p:blipFill>
        <p:spPr>
          <a:xfrm>
            <a:off x="1264013" y="3260256"/>
            <a:ext cx="1582764" cy="1582764"/>
          </a:xfrm>
          <a:prstGeom prst="rect">
            <a:avLst/>
          </a:prstGeom>
        </p:spPr>
      </p:pic>
      <p:sp>
        <p:nvSpPr>
          <p:cNvPr id="7" name="Detail 1"/>
          <p:cNvSpPr txBox="1"/>
          <p:nvPr/>
        </p:nvSpPr>
        <p:spPr>
          <a:xfrm>
            <a:off x="558373" y="4724400"/>
            <a:ext cx="8077200" cy="1938992"/>
          </a:xfrm>
          <a:prstGeom prst="rect">
            <a:avLst/>
          </a:prstGeom>
          <a:noFill/>
        </p:spPr>
        <p:txBody>
          <a:bodyPr wrap="square" rtlCol="0" anchor="b" anchorCtr="0">
            <a:spAutoFit/>
          </a:bodyPr>
          <a:lstStyle/>
          <a:p>
            <a:pPr lvl="0" algn="ctr"/>
            <a:r>
              <a:rPr lang="es-ES_tradnl" sz="2400" dirty="0" smtClean="0"/>
              <a:t>¿Sólo </a:t>
            </a:r>
            <a:r>
              <a:rPr lang="es-ES_tradnl" sz="2400" dirty="0"/>
              <a:t>hay </a:t>
            </a:r>
            <a:r>
              <a:rPr lang="es-ES_tradnl" sz="2400" dirty="0" smtClean="0"/>
              <a:t>basura seco? </a:t>
            </a:r>
            <a:r>
              <a:rPr lang="es-ES_tradnl" sz="2400" dirty="0" err="1" smtClean="0"/>
              <a:t>Vacielo</a:t>
            </a:r>
            <a:endParaRPr lang="en-US" sz="2400" dirty="0" smtClean="0"/>
          </a:p>
          <a:p>
            <a:pPr lvl="0" algn="ctr"/>
            <a:r>
              <a:rPr lang="es-ES_tradnl" sz="2400" dirty="0" smtClean="0"/>
              <a:t>¿</a:t>
            </a:r>
            <a:r>
              <a:rPr lang="en-US" sz="2400" dirty="0" err="1" smtClean="0"/>
              <a:t>Bolsa</a:t>
            </a:r>
            <a:r>
              <a:rPr lang="en-US" sz="2400" dirty="0" smtClean="0"/>
              <a:t> </a:t>
            </a:r>
            <a:r>
              <a:rPr lang="en-US" sz="2400" dirty="0" err="1" smtClean="0"/>
              <a:t>sucia</a:t>
            </a:r>
            <a:r>
              <a:rPr lang="en-US" sz="2400" dirty="0" smtClean="0"/>
              <a:t>? </a:t>
            </a:r>
            <a:r>
              <a:rPr lang="en-US" sz="2400" dirty="0" err="1" smtClean="0"/>
              <a:t>Cámbiela</a:t>
            </a:r>
            <a:endParaRPr lang="en-US" sz="2400" dirty="0" smtClean="0"/>
          </a:p>
          <a:p>
            <a:pPr lvl="0" algn="ctr"/>
            <a:r>
              <a:rPr lang="en-US" sz="2400" dirty="0" err="1" smtClean="0">
                <a:solidFill>
                  <a:schemeClr val="tx2"/>
                </a:solidFill>
              </a:rPr>
              <a:t>Rocie</a:t>
            </a:r>
            <a:r>
              <a:rPr lang="en-US" sz="2400" dirty="0" smtClean="0">
                <a:solidFill>
                  <a:schemeClr val="tx2"/>
                </a:solidFill>
              </a:rPr>
              <a:t> el </a:t>
            </a:r>
            <a:r>
              <a:rPr lang="en-US" sz="2400" dirty="0">
                <a:solidFill>
                  <a:schemeClr val="tx2"/>
                </a:solidFill>
              </a:rPr>
              <a:t>i</a:t>
            </a:r>
            <a:r>
              <a:rPr lang="en-US" sz="2400" dirty="0" smtClean="0">
                <a:solidFill>
                  <a:schemeClr val="tx2"/>
                </a:solidFill>
              </a:rPr>
              <a:t>nterior</a:t>
            </a:r>
          </a:p>
          <a:p>
            <a:pPr algn="ctr"/>
            <a:r>
              <a:rPr lang="en-US" sz="2400" dirty="0" err="1" smtClean="0">
                <a:solidFill>
                  <a:schemeClr val="tx2"/>
                </a:solidFill>
              </a:rPr>
              <a:t>Reembolselo</a:t>
            </a:r>
            <a:endParaRPr lang="en-US" sz="2800" dirty="0" smtClean="0"/>
          </a:p>
          <a:p>
            <a:pPr lvl="0" algn="ctr"/>
            <a:r>
              <a:rPr lang="en-US" sz="2400" dirty="0" err="1" smtClean="0">
                <a:solidFill>
                  <a:schemeClr val="tx2"/>
                </a:solidFill>
              </a:rPr>
              <a:t>Limpie</a:t>
            </a:r>
            <a:r>
              <a:rPr lang="en-US" sz="2400" dirty="0" smtClean="0">
                <a:solidFill>
                  <a:schemeClr val="tx2"/>
                </a:solidFill>
              </a:rPr>
              <a:t> el exterior</a:t>
            </a:r>
          </a:p>
        </p:txBody>
      </p:sp>
      <p:sp>
        <p:nvSpPr>
          <p:cNvPr id="10" name="Sub Task"/>
          <p:cNvSpPr txBox="1"/>
          <p:nvPr/>
        </p:nvSpPr>
        <p:spPr>
          <a:xfrm>
            <a:off x="1066800" y="1447800"/>
            <a:ext cx="6019800" cy="1836400"/>
          </a:xfrm>
          <a:prstGeom prst="rect">
            <a:avLst/>
          </a:prstGeom>
          <a:noFill/>
        </p:spPr>
        <p:txBody>
          <a:bodyPr wrap="square" rtlCol="0">
            <a:spAutoFit/>
          </a:bodyPr>
          <a:lstStyle/>
          <a:p>
            <a:pPr>
              <a:lnSpc>
                <a:spcPts val="3400"/>
              </a:lnSpc>
            </a:pPr>
            <a:r>
              <a:rPr lang="es-ES_tradnl" sz="2400" b="1" dirty="0"/>
              <a:t>Vacíe botes</a:t>
            </a:r>
            <a:r>
              <a:rPr lang="en-US" sz="2400" b="1" dirty="0"/>
              <a:t> de </a:t>
            </a:r>
            <a:r>
              <a:rPr lang="es-ES_tradnl" sz="2400" b="1" dirty="0"/>
              <a:t>basura</a:t>
            </a:r>
            <a:endParaRPr lang="en-US" sz="2400" b="1" dirty="0"/>
          </a:p>
          <a:p>
            <a:pPr>
              <a:lnSpc>
                <a:spcPts val="3400"/>
              </a:lnSpc>
            </a:pPr>
            <a:r>
              <a:rPr lang="es-ES_tradnl" sz="2400" b="1" dirty="0"/>
              <a:t>Rocíe interior</a:t>
            </a:r>
            <a:endParaRPr lang="en-US" sz="2400" b="1" dirty="0"/>
          </a:p>
          <a:p>
            <a:pPr>
              <a:lnSpc>
                <a:spcPts val="3400"/>
              </a:lnSpc>
            </a:pPr>
            <a:r>
              <a:rPr lang="es-ES_tradnl" sz="2400" b="1" dirty="0" smtClean="0"/>
              <a:t>Reembolse</a:t>
            </a:r>
            <a:endParaRPr lang="en-US" sz="2400" b="1" dirty="0"/>
          </a:p>
          <a:p>
            <a:pPr>
              <a:lnSpc>
                <a:spcPts val="3400"/>
              </a:lnSpc>
            </a:pPr>
            <a:r>
              <a:rPr lang="es-ES_tradnl" sz="2400" b="1" dirty="0"/>
              <a:t>Desmanche Exterior</a:t>
            </a:r>
            <a:endParaRPr lang="en-US" sz="2400" b="1" dirty="0"/>
          </a:p>
        </p:txBody>
      </p:sp>
      <p:pic>
        <p:nvPicPr>
          <p:cNvPr id="12" name="Can Sm" descr="AST-CanTrashSm.png"/>
          <p:cNvPicPr>
            <a:picLocks noChangeAspect="1"/>
          </p:cNvPicPr>
          <p:nvPr/>
        </p:nvPicPr>
        <p:blipFill>
          <a:blip r:embed="rId5" cstate="print"/>
          <a:stretch>
            <a:fillRect/>
          </a:stretch>
        </p:blipFill>
        <p:spPr>
          <a:xfrm flipH="1">
            <a:off x="1189672" y="3964651"/>
            <a:ext cx="743899" cy="791382"/>
          </a:xfrm>
          <a:prstGeom prst="rect">
            <a:avLst/>
          </a:prstGeom>
        </p:spPr>
      </p:pic>
      <p:sp>
        <p:nvSpPr>
          <p:cNvPr id="9" name="Title 8"/>
          <p:cNvSpPr>
            <a:spLocks noGrp="1"/>
          </p:cNvSpPr>
          <p:nvPr>
            <p:ph type="title"/>
          </p:nvPr>
        </p:nvSpPr>
        <p:spPr>
          <a:xfrm>
            <a:off x="152400" y="166785"/>
            <a:ext cx="5029200" cy="639762"/>
          </a:xfrm>
        </p:spPr>
        <p:txBody>
          <a:bodyPr>
            <a:normAutofit/>
          </a:bodyPr>
          <a:lstStyle/>
          <a:p>
            <a:r>
              <a:rPr lang="es-ES_tradnl"/>
              <a:t>Botes de Basura</a:t>
            </a:r>
            <a:endParaRPr lang="en-US" dirty="0"/>
          </a:p>
        </p:txBody>
      </p:sp>
      <p:sp>
        <p:nvSpPr>
          <p:cNvPr id="11"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5159008"/>
            <a:ext cx="1828800" cy="1250899"/>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6486" y="4977984"/>
            <a:ext cx="1371600" cy="1371600"/>
          </a:xfrm>
          <a:prstGeom prst="rect">
            <a:avLst/>
          </a:prstGeom>
        </p:spPr>
      </p:pic>
      <p:pic>
        <p:nvPicPr>
          <p:cNvPr id="15" name="Swipe" descr="GlassCleanWindow-swipe.png"/>
          <p:cNvPicPr>
            <a:picLocks noChangeAspect="1"/>
          </p:cNvPicPr>
          <p:nvPr/>
        </p:nvPicPr>
        <p:blipFill>
          <a:blip r:embed="rId8" cstate="print"/>
          <a:stretch>
            <a:fillRect/>
          </a:stretch>
        </p:blipFill>
        <p:spPr>
          <a:xfrm rot="1916992">
            <a:off x="644404" y="3319901"/>
            <a:ext cx="1726469" cy="2017132"/>
          </a:xfrm>
          <a:prstGeom prst="rect">
            <a:avLst/>
          </a:prstGeom>
        </p:spPr>
      </p:pic>
      <p:pic>
        <p:nvPicPr>
          <p:cNvPr id="16" name="Arm" descr="GlassCleanWindow-Arm.png"/>
          <p:cNvPicPr>
            <a:picLocks noChangeAspect="1"/>
          </p:cNvPicPr>
          <p:nvPr/>
        </p:nvPicPr>
        <p:blipFill>
          <a:blip r:embed="rId9" cstate="print"/>
          <a:stretch>
            <a:fillRect/>
          </a:stretch>
        </p:blipFill>
        <p:spPr>
          <a:xfrm rot="3150344">
            <a:off x="782919" y="3109633"/>
            <a:ext cx="1726469" cy="2017132"/>
          </a:xfrm>
          <a:prstGeom prst="rect">
            <a:avLst/>
          </a:prstGeom>
        </p:spPr>
      </p:pic>
      <p:grpSp>
        <p:nvGrpSpPr>
          <p:cNvPr id="17" name="Popup"/>
          <p:cNvGrpSpPr/>
          <p:nvPr/>
        </p:nvGrpSpPr>
        <p:grpSpPr>
          <a:xfrm>
            <a:off x="3733800" y="2948400"/>
            <a:ext cx="4648200" cy="1623600"/>
            <a:chOff x="3733800" y="3429000"/>
            <a:chExt cx="4648200" cy="1623600"/>
          </a:xfrm>
          <a:effectLst>
            <a:outerShdw blurRad="50800" dist="38100" dir="2700000" algn="tl" rotWithShape="0">
              <a:prstClr val="black">
                <a:alpha val="40000"/>
              </a:prstClr>
            </a:outerShdw>
          </a:effectLst>
        </p:grpSpPr>
        <p:sp>
          <p:nvSpPr>
            <p:cNvPr id="18" name="Rounded Rectangle 17"/>
            <p:cNvSpPr/>
            <p:nvPr/>
          </p:nvSpPr>
          <p:spPr>
            <a:xfrm>
              <a:off x="3767919" y="3781425"/>
              <a:ext cx="4461681" cy="1271175"/>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9" name="Oval 18"/>
            <p:cNvSpPr/>
            <p:nvPr/>
          </p:nvSpPr>
          <p:spPr>
            <a:xfrm>
              <a:off x="7620000" y="3629025"/>
              <a:ext cx="762000" cy="762000"/>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20" name="TextBox 35"/>
            <p:cNvSpPr txBox="1"/>
            <p:nvPr/>
          </p:nvSpPr>
          <p:spPr>
            <a:xfrm>
              <a:off x="7781925" y="3429000"/>
              <a:ext cx="466794"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21" name="TextBox 32"/>
            <p:cNvSpPr txBox="1"/>
            <p:nvPr/>
          </p:nvSpPr>
          <p:spPr>
            <a:xfrm>
              <a:off x="3733800" y="3833400"/>
              <a:ext cx="398161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s-ES_tradnl" dirty="0"/>
                <a:t>Si la bolsa se filtró, enjuague el interior del bote de basura y permite que se seque al aire antes de </a:t>
              </a:r>
              <a:r>
                <a:rPr lang="es-ES_tradnl" dirty="0" smtClean="0"/>
                <a:t>reembolsar</a:t>
              </a:r>
              <a:endParaRPr lang="en-US" dirty="0">
                <a:solidFill>
                  <a:schemeClr val="tx2"/>
                </a:solidFill>
              </a:endParaRPr>
            </a:p>
          </p:txBody>
        </p:sp>
      </p:grpSp>
    </p:spTree>
    <p:custDataLst>
      <p:tags r:id="rId1"/>
    </p:custDataLst>
    <p:extLst>
      <p:ext uri="{BB962C8B-B14F-4D97-AF65-F5344CB8AC3E}">
        <p14:creationId xmlns:p14="http://schemas.microsoft.com/office/powerpoint/2010/main" val="13114110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 Task"/>
          <p:cNvSpPr txBox="1"/>
          <p:nvPr/>
        </p:nvSpPr>
        <p:spPr>
          <a:xfrm>
            <a:off x="1066800" y="1447800"/>
            <a:ext cx="6019800" cy="919162"/>
          </a:xfrm>
          <a:prstGeom prst="rect">
            <a:avLst/>
          </a:prstGeom>
          <a:noFill/>
        </p:spPr>
        <p:txBody>
          <a:bodyPr wrap="square" rtlCol="0">
            <a:spAutoFit/>
          </a:bodyPr>
          <a:lstStyle/>
          <a:p>
            <a:pPr>
              <a:lnSpc>
                <a:spcPts val="3400"/>
              </a:lnSpc>
            </a:pPr>
            <a:r>
              <a:rPr lang="en-US" sz="2400" b="1" dirty="0" err="1"/>
              <a:t>Utilice</a:t>
            </a:r>
            <a:r>
              <a:rPr lang="en-US" sz="2400" b="1" dirty="0"/>
              <a:t> </a:t>
            </a:r>
            <a:r>
              <a:rPr lang="en-US" sz="2400" b="1" dirty="0" err="1"/>
              <a:t>plumero</a:t>
            </a:r>
            <a:r>
              <a:rPr lang="en-US" sz="2400" b="1" dirty="0"/>
              <a:t> extensible</a:t>
            </a:r>
          </a:p>
          <a:p>
            <a:pPr>
              <a:lnSpc>
                <a:spcPts val="3400"/>
              </a:lnSpc>
            </a:pPr>
            <a:r>
              <a:rPr lang="en-US" sz="2400" b="1" dirty="0"/>
              <a:t> y </a:t>
            </a:r>
            <a:r>
              <a:rPr lang="en-US" sz="2400" b="1" dirty="0" err="1"/>
              <a:t>trapo</a:t>
            </a:r>
            <a:r>
              <a:rPr lang="en-US" sz="2400" b="1" dirty="0"/>
              <a:t> </a:t>
            </a:r>
            <a:r>
              <a:rPr lang="en-US" sz="2400" b="1" dirty="0" err="1"/>
              <a:t>para</a:t>
            </a:r>
            <a:r>
              <a:rPr lang="en-US" sz="2400" b="1" dirty="0"/>
              <a:t> </a:t>
            </a:r>
            <a:r>
              <a:rPr lang="en-US" sz="2400" b="1" dirty="0" err="1"/>
              <a:t>desempolvar</a:t>
            </a:r>
            <a:endParaRPr lang="en-US" sz="2400" b="1" dirty="0"/>
          </a:p>
        </p:txBody>
      </p:sp>
      <p:pic>
        <p:nvPicPr>
          <p:cNvPr id="13" name="High-Low" descr="AST-CounterTop.png"/>
          <p:cNvPicPr>
            <a:picLocks noChangeAspect="1"/>
          </p:cNvPicPr>
          <p:nvPr/>
        </p:nvPicPr>
        <p:blipFill>
          <a:blip r:embed="rId4" cstate="print">
            <a:lum contrast="-50000"/>
          </a:blip>
          <a:stretch>
            <a:fillRect/>
          </a:stretch>
        </p:blipFill>
        <p:spPr>
          <a:xfrm flipH="1">
            <a:off x="-76200" y="3048000"/>
            <a:ext cx="3505200" cy="3505200"/>
          </a:xfrm>
          <a:prstGeom prst="rect">
            <a:avLst/>
          </a:prstGeom>
        </p:spPr>
      </p:pic>
      <p:pic>
        <p:nvPicPr>
          <p:cNvPr id="8" name="Mid-level" descr="AST-CounterTop.png" hidden="1"/>
          <p:cNvPicPr>
            <a:picLocks noChangeAspect="1"/>
          </p:cNvPicPr>
          <p:nvPr/>
        </p:nvPicPr>
        <p:blipFill>
          <a:blip r:embed="rId5" cstate="print">
            <a:lum contrast="-50000"/>
          </a:blip>
          <a:stretch>
            <a:fillRect/>
          </a:stretch>
        </p:blipFill>
        <p:spPr>
          <a:xfrm flipH="1">
            <a:off x="-76200" y="2514600"/>
            <a:ext cx="4038600" cy="4038600"/>
          </a:xfrm>
          <a:prstGeom prst="rect">
            <a:avLst/>
          </a:prstGeom>
        </p:spPr>
      </p:pic>
      <p:pic>
        <p:nvPicPr>
          <p:cNvPr id="12" name="Cloth" descr="AST-CanTrashSm.png"/>
          <p:cNvPicPr>
            <a:picLocks noChangeAspect="1"/>
          </p:cNvPicPr>
          <p:nvPr/>
        </p:nvPicPr>
        <p:blipFill>
          <a:blip r:embed="rId6" cstate="print"/>
          <a:stretch>
            <a:fillRect/>
          </a:stretch>
        </p:blipFill>
        <p:spPr>
          <a:xfrm>
            <a:off x="2514600" y="4475113"/>
            <a:ext cx="782687" cy="782687"/>
          </a:xfrm>
          <a:prstGeom prst="rect">
            <a:avLst/>
          </a:prstGeom>
        </p:spPr>
      </p:pic>
      <p:pic>
        <p:nvPicPr>
          <p:cNvPr id="9" name="Ext duster MF" descr="TOL-DusterMF-no-wall.png"/>
          <p:cNvPicPr>
            <a:picLocks noChangeAspect="1"/>
          </p:cNvPicPr>
          <p:nvPr/>
        </p:nvPicPr>
        <p:blipFill>
          <a:blip r:embed="rId7" cstate="print"/>
          <a:stretch>
            <a:fillRect/>
          </a:stretch>
        </p:blipFill>
        <p:spPr>
          <a:xfrm flipH="1">
            <a:off x="533400" y="3162139"/>
            <a:ext cx="1136279" cy="1333661"/>
          </a:xfrm>
          <a:prstGeom prst="rect">
            <a:avLst/>
          </a:prstGeom>
        </p:spPr>
      </p:pic>
      <p:pic>
        <p:nvPicPr>
          <p:cNvPr id="11" name="Ext duster" descr="TOL-DusterExtHandle.png"/>
          <p:cNvPicPr>
            <a:picLocks noChangeAspect="1"/>
          </p:cNvPicPr>
          <p:nvPr/>
        </p:nvPicPr>
        <p:blipFill>
          <a:blip r:embed="rId8" cstate="print"/>
          <a:stretch>
            <a:fillRect/>
          </a:stretch>
        </p:blipFill>
        <p:spPr>
          <a:xfrm rot="11941023" flipH="1">
            <a:off x="1378100" y="4613182"/>
            <a:ext cx="1171518" cy="1171518"/>
          </a:xfrm>
          <a:prstGeom prst="rect">
            <a:avLst/>
          </a:prstGeom>
        </p:spPr>
      </p:pic>
      <p:sp>
        <p:nvSpPr>
          <p:cNvPr id="16" name="Detail 1"/>
          <p:cNvSpPr txBox="1"/>
          <p:nvPr/>
        </p:nvSpPr>
        <p:spPr>
          <a:xfrm>
            <a:off x="3058342" y="3075325"/>
            <a:ext cx="6009458" cy="3477875"/>
          </a:xfrm>
          <a:prstGeom prst="rect">
            <a:avLst/>
          </a:prstGeom>
          <a:noFill/>
        </p:spPr>
        <p:txBody>
          <a:bodyPr wrap="square" rtlCol="0" anchor="b" anchorCtr="0">
            <a:spAutoFit/>
          </a:bodyPr>
          <a:lstStyle/>
          <a:p>
            <a:pPr algn="ctr"/>
            <a:r>
              <a:rPr lang="en-US" sz="2000" dirty="0" err="1"/>
              <a:t>Trabaje</a:t>
            </a:r>
            <a:r>
              <a:rPr lang="en-US" sz="2000" dirty="0"/>
              <a:t> de </a:t>
            </a:r>
            <a:r>
              <a:rPr lang="en-US" sz="2000" dirty="0" err="1"/>
              <a:t>arriba</a:t>
            </a:r>
            <a:r>
              <a:rPr lang="en-US" sz="2000" dirty="0"/>
              <a:t> </a:t>
            </a:r>
            <a:r>
              <a:rPr lang="en-US" sz="2000" dirty="0" err="1"/>
              <a:t>hacia</a:t>
            </a:r>
            <a:r>
              <a:rPr lang="en-US" sz="2000" dirty="0"/>
              <a:t> </a:t>
            </a:r>
            <a:r>
              <a:rPr lang="en-US" sz="2000" dirty="0" err="1" smtClean="0"/>
              <a:t>abajo</a:t>
            </a:r>
            <a:r>
              <a:rPr lang="en-US" sz="2000" dirty="0" smtClean="0"/>
              <a:t>;</a:t>
            </a:r>
            <a:r>
              <a:rPr lang="es-ES_tradnl" sz="2000" dirty="0" smtClean="0">
                <a:latin typeface="Verdana" pitchFamily="34" charset="0"/>
              </a:rPr>
              <a:t> </a:t>
            </a:r>
          </a:p>
          <a:p>
            <a:pPr algn="ctr"/>
            <a:r>
              <a:rPr lang="es-ES_tradnl" sz="2000" dirty="0" smtClean="0">
                <a:latin typeface="Verdana" pitchFamily="34" charset="0"/>
              </a:rPr>
              <a:t>evite </a:t>
            </a:r>
            <a:r>
              <a:rPr lang="es-ES_tradnl" sz="2000" dirty="0">
                <a:latin typeface="Verdana" pitchFamily="34" charset="0"/>
              </a:rPr>
              <a:t>volver a ensuciar </a:t>
            </a:r>
            <a:r>
              <a:rPr lang="es-ES_tradnl" sz="2000" dirty="0" smtClean="0">
                <a:latin typeface="Verdana" pitchFamily="34" charset="0"/>
              </a:rPr>
              <a:t>superficies limpiados</a:t>
            </a:r>
            <a:r>
              <a:rPr lang="es-ES_tradnl" sz="2000" dirty="0">
                <a:latin typeface="Verdana" pitchFamily="34" charset="0"/>
              </a:rPr>
              <a:t/>
            </a:r>
            <a:br>
              <a:rPr lang="es-ES_tradnl" sz="2000" dirty="0">
                <a:latin typeface="Verdana" pitchFamily="34" charset="0"/>
              </a:rPr>
            </a:br>
            <a:endParaRPr lang="es-ES_tradnl" sz="2000" dirty="0" smtClean="0">
              <a:latin typeface="Verdana" pitchFamily="34" charset="0"/>
            </a:endParaRPr>
          </a:p>
          <a:p>
            <a:pPr algn="ctr"/>
            <a:r>
              <a:rPr lang="en-US" sz="2000" dirty="0" smtClean="0"/>
              <a:t>Use </a:t>
            </a:r>
            <a:r>
              <a:rPr lang="en-US" sz="2000" dirty="0" err="1"/>
              <a:t>sus</a:t>
            </a:r>
            <a:r>
              <a:rPr lang="en-US" sz="2000" dirty="0"/>
              <a:t> </a:t>
            </a:r>
            <a:r>
              <a:rPr lang="en-US" sz="2000" dirty="0" err="1" smtClean="0"/>
              <a:t>herramientas</a:t>
            </a:r>
            <a:r>
              <a:rPr lang="en-US" sz="2000" dirty="0"/>
              <a:t>: </a:t>
            </a:r>
            <a:endParaRPr lang="en-US" sz="2000" dirty="0" smtClean="0"/>
          </a:p>
          <a:p>
            <a:pPr algn="ctr"/>
            <a:r>
              <a:rPr lang="en-US" sz="2000" dirty="0" err="1" smtClean="0"/>
              <a:t>minimice</a:t>
            </a:r>
            <a:r>
              <a:rPr lang="en-US" sz="2000" dirty="0" smtClean="0"/>
              <a:t> </a:t>
            </a:r>
            <a:r>
              <a:rPr lang="en-US" sz="2000" dirty="0" err="1" smtClean="0"/>
              <a:t>estirarse</a:t>
            </a:r>
            <a:r>
              <a:rPr lang="en-US" sz="2000" dirty="0" smtClean="0"/>
              <a:t> </a:t>
            </a:r>
            <a:r>
              <a:rPr lang="en-US" sz="2000" dirty="0"/>
              <a:t>y al </a:t>
            </a:r>
            <a:r>
              <a:rPr lang="en-US" sz="2000" dirty="0" err="1" smtClean="0"/>
              <a:t>agacharse</a:t>
            </a:r>
            <a:endParaRPr lang="en-US" sz="2000" dirty="0" smtClean="0"/>
          </a:p>
          <a:p>
            <a:pPr algn="ctr"/>
            <a:endParaRPr lang="en-US" sz="2000" dirty="0"/>
          </a:p>
          <a:p>
            <a:pPr algn="ctr"/>
            <a:endParaRPr lang="en-US" sz="2000" dirty="0" smtClean="0"/>
          </a:p>
          <a:p>
            <a:pPr lvl="0" algn="ctr"/>
            <a:endParaRPr lang="en-US" sz="2000" dirty="0" smtClean="0"/>
          </a:p>
          <a:p>
            <a:pPr lvl="0" algn="ctr"/>
            <a:r>
              <a:rPr lang="es-ES_tradnl" sz="2000" dirty="0">
                <a:latin typeface="Verdana" pitchFamily="34" charset="0"/>
              </a:rPr>
              <a:t>Utilice un trapo o </a:t>
            </a:r>
            <a:r>
              <a:rPr lang="es-ES_tradnl" sz="2000" dirty="0" smtClean="0">
                <a:latin typeface="Verdana" pitchFamily="34" charset="0"/>
              </a:rPr>
              <a:t>manopla</a:t>
            </a:r>
          </a:p>
          <a:p>
            <a:pPr lvl="0" algn="ctr"/>
            <a:r>
              <a:rPr lang="es-ES_tradnl" sz="2000" dirty="0" smtClean="0">
                <a:latin typeface="Verdana" pitchFamily="34" charset="0"/>
              </a:rPr>
              <a:t>para </a:t>
            </a:r>
            <a:r>
              <a:rPr lang="es-ES_tradnl" sz="2000" dirty="0">
                <a:latin typeface="Verdana" pitchFamily="34" charset="0"/>
              </a:rPr>
              <a:t>desempolvar sobre </a:t>
            </a:r>
            <a:r>
              <a:rPr lang="es-ES_tradnl" sz="2000" dirty="0" smtClean="0">
                <a:latin typeface="Verdana" pitchFamily="34" charset="0"/>
              </a:rPr>
              <a:t>las </a:t>
            </a:r>
            <a:r>
              <a:rPr lang="es-ES_tradnl" sz="2000" dirty="0">
                <a:latin typeface="Verdana" pitchFamily="34" charset="0"/>
              </a:rPr>
              <a:t>superficies </a:t>
            </a:r>
            <a:endParaRPr lang="es-ES_tradnl" sz="2000" dirty="0" smtClean="0">
              <a:latin typeface="Verdana" pitchFamily="34" charset="0"/>
            </a:endParaRPr>
          </a:p>
          <a:p>
            <a:pPr lvl="0" algn="ctr"/>
            <a:r>
              <a:rPr lang="es-ES_tradnl" sz="2000" dirty="0" smtClean="0">
                <a:latin typeface="Verdana" pitchFamily="34" charset="0"/>
              </a:rPr>
              <a:t>de </a:t>
            </a:r>
            <a:r>
              <a:rPr lang="es-ES_tradnl" sz="2000" dirty="0">
                <a:latin typeface="Verdana" pitchFamily="34" charset="0"/>
              </a:rPr>
              <a:t>nivel </a:t>
            </a:r>
            <a:r>
              <a:rPr lang="es-ES_tradnl" sz="2000" dirty="0" smtClean="0">
                <a:latin typeface="Verdana" pitchFamily="34" charset="0"/>
              </a:rPr>
              <a:t>intermedio </a:t>
            </a:r>
            <a:endParaRPr lang="en-US" sz="2000" dirty="0" smtClean="0"/>
          </a:p>
        </p:txBody>
      </p:sp>
      <p:sp>
        <p:nvSpPr>
          <p:cNvPr id="18" name="Detail 2"/>
          <p:cNvSpPr txBox="1"/>
          <p:nvPr/>
        </p:nvSpPr>
        <p:spPr>
          <a:xfrm>
            <a:off x="3252175" y="4930914"/>
            <a:ext cx="5552430" cy="707886"/>
          </a:xfrm>
          <a:prstGeom prst="rect">
            <a:avLst/>
          </a:prstGeom>
          <a:noFill/>
        </p:spPr>
        <p:txBody>
          <a:bodyPr wrap="square" rtlCol="0" anchor="b" anchorCtr="0">
            <a:spAutoFit/>
          </a:bodyPr>
          <a:lstStyle/>
          <a:p>
            <a:pPr lvl="0" algn="ctr"/>
            <a:r>
              <a:rPr lang="en-US" sz="2000" dirty="0" err="1" smtClean="0">
                <a:solidFill>
                  <a:schemeClr val="tx2"/>
                </a:solidFill>
              </a:rPr>
              <a:t>Minimice</a:t>
            </a:r>
            <a:r>
              <a:rPr lang="en-US" sz="2000" dirty="0" smtClean="0">
                <a:solidFill>
                  <a:schemeClr val="tx2"/>
                </a:solidFill>
              </a:rPr>
              <a:t> la </a:t>
            </a:r>
            <a:r>
              <a:rPr lang="en-US" sz="2000" dirty="0" err="1">
                <a:solidFill>
                  <a:schemeClr val="tx2"/>
                </a:solidFill>
              </a:rPr>
              <a:t>tensión</a:t>
            </a:r>
            <a:r>
              <a:rPr lang="en-US" sz="2000" dirty="0">
                <a:solidFill>
                  <a:schemeClr val="tx2"/>
                </a:solidFill>
              </a:rPr>
              <a:t> en </a:t>
            </a:r>
            <a:r>
              <a:rPr lang="en-US" sz="2000" dirty="0" err="1">
                <a:solidFill>
                  <a:schemeClr val="tx2"/>
                </a:solidFill>
              </a:rPr>
              <a:t>su</a:t>
            </a:r>
            <a:r>
              <a:rPr lang="en-US" sz="2000" dirty="0">
                <a:solidFill>
                  <a:schemeClr val="tx2"/>
                </a:solidFill>
              </a:rPr>
              <a:t> </a:t>
            </a:r>
            <a:r>
              <a:rPr lang="en-US" sz="2000" dirty="0" err="1">
                <a:solidFill>
                  <a:schemeClr val="tx2"/>
                </a:solidFill>
              </a:rPr>
              <a:t>cuerpo</a:t>
            </a:r>
            <a:endParaRPr lang="en-US" sz="2000" dirty="0">
              <a:solidFill>
                <a:schemeClr val="tx2"/>
              </a:solidFill>
            </a:endParaRPr>
          </a:p>
          <a:p>
            <a:pPr lvl="0" algn="ctr"/>
            <a:endParaRPr lang="en-US" sz="2000" dirty="0" smtClean="0">
              <a:solidFill>
                <a:schemeClr val="tx2"/>
              </a:solidFill>
            </a:endParaRPr>
          </a:p>
        </p:txBody>
      </p:sp>
      <p:sp>
        <p:nvSpPr>
          <p:cNvPr id="2" name="Title 1"/>
          <p:cNvSpPr>
            <a:spLocks noGrp="1"/>
          </p:cNvSpPr>
          <p:nvPr>
            <p:ph type="title"/>
          </p:nvPr>
        </p:nvSpPr>
        <p:spPr/>
        <p:txBody>
          <a:bodyPr/>
          <a:lstStyle/>
          <a:p>
            <a:pPr lvl="0"/>
            <a:r>
              <a:rPr lang="en-US"/>
              <a:t>Desempolve</a:t>
            </a:r>
            <a:endParaRPr lang="en-US" dirty="0"/>
          </a:p>
        </p:txBody>
      </p:sp>
      <p:sp>
        <p:nvSpPr>
          <p:cNvPr id="14"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19556787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130885" y="1524000"/>
            <a:ext cx="3831515" cy="646331"/>
          </a:xfrm>
          <a:prstGeom prst="rect">
            <a:avLst/>
          </a:prstGeom>
          <a:noFill/>
        </p:spPr>
        <p:txBody>
          <a:bodyPr wrap="square" rtlCol="0" anchor="b" anchorCtr="0">
            <a:spAutoFit/>
          </a:bodyPr>
          <a:lstStyle/>
          <a:p>
            <a:pPr lvl="0" algn="ctr"/>
            <a:r>
              <a:rPr lang="es-ES" dirty="0">
                <a:solidFill>
                  <a:schemeClr val="tx2"/>
                </a:solidFill>
              </a:rPr>
              <a:t>Aplique limpiador desinfectante a todos los lavabos y espejos</a:t>
            </a:r>
            <a:endParaRPr lang="en-US" dirty="0" smtClean="0">
              <a:solidFill>
                <a:schemeClr val="tx2"/>
              </a:solidFill>
            </a:endParaRPr>
          </a:p>
        </p:txBody>
      </p:sp>
      <p:pic>
        <p:nvPicPr>
          <p:cNvPr id="25" name="sink mirror" descr="AST-Table.png"/>
          <p:cNvPicPr>
            <a:picLocks noChangeAspect="1"/>
          </p:cNvPicPr>
          <p:nvPr/>
        </p:nvPicPr>
        <p:blipFill>
          <a:blip r:embed="rId4" cstate="print"/>
          <a:stretch>
            <a:fillRect/>
          </a:stretch>
        </p:blipFill>
        <p:spPr>
          <a:xfrm>
            <a:off x="180486" y="2434223"/>
            <a:ext cx="1567596" cy="3135192"/>
          </a:xfrm>
          <a:prstGeom prst="rect">
            <a:avLst/>
          </a:prstGeom>
        </p:spPr>
      </p:pic>
      <p:sp>
        <p:nvSpPr>
          <p:cNvPr id="12" name="Detail 2"/>
          <p:cNvSpPr txBox="1"/>
          <p:nvPr/>
        </p:nvSpPr>
        <p:spPr>
          <a:xfrm>
            <a:off x="2774839" y="4104382"/>
            <a:ext cx="3402713" cy="1077218"/>
          </a:xfrm>
          <a:prstGeom prst="rect">
            <a:avLst/>
          </a:prstGeom>
          <a:noFill/>
        </p:spPr>
        <p:txBody>
          <a:bodyPr wrap="square" rtlCol="0" anchor="b" anchorCtr="0">
            <a:spAutoFit/>
          </a:bodyPr>
          <a:lstStyle/>
          <a:p>
            <a:pPr algn="ctr"/>
            <a:r>
              <a:rPr lang="es-ES" sz="1600" dirty="0">
                <a:solidFill>
                  <a:schemeClr val="tx2"/>
                </a:solidFill>
              </a:rPr>
              <a:t>Talle los lavabos para limpiar. </a:t>
            </a:r>
            <a:endParaRPr lang="es-ES" sz="1600" dirty="0" smtClean="0">
              <a:solidFill>
                <a:schemeClr val="tx2"/>
              </a:solidFill>
            </a:endParaRPr>
          </a:p>
          <a:p>
            <a:pPr algn="ctr"/>
            <a:r>
              <a:rPr lang="es-ES" sz="1600" dirty="0">
                <a:solidFill>
                  <a:schemeClr val="tx2"/>
                </a:solidFill>
              </a:rPr>
              <a:t>Seque con un trapo limpio y suave y </a:t>
            </a:r>
            <a:r>
              <a:rPr lang="es-ES" sz="1600" dirty="0" err="1">
                <a:solidFill>
                  <a:schemeClr val="tx2"/>
                </a:solidFill>
              </a:rPr>
              <a:t>déle</a:t>
            </a:r>
            <a:r>
              <a:rPr lang="es-ES" sz="1600" dirty="0">
                <a:solidFill>
                  <a:schemeClr val="tx2"/>
                </a:solidFill>
              </a:rPr>
              <a:t> lustre según corresponda.</a:t>
            </a:r>
            <a:endParaRPr lang="en-US" sz="1600" dirty="0" smtClean="0">
              <a:solidFill>
                <a:schemeClr val="tx2"/>
              </a:solidFill>
            </a:endParaRPr>
          </a:p>
        </p:txBody>
      </p:sp>
      <p:sp>
        <p:nvSpPr>
          <p:cNvPr id="34" name="Title 1"/>
          <p:cNvSpPr>
            <a:spLocks noGrp="1"/>
          </p:cNvSpPr>
          <p:nvPr>
            <p:ph type="title"/>
          </p:nvPr>
        </p:nvSpPr>
        <p:spPr>
          <a:xfrm>
            <a:off x="152400" y="166785"/>
            <a:ext cx="5029200" cy="639762"/>
          </a:xfrm>
        </p:spPr>
        <p:txBody>
          <a:bodyPr>
            <a:normAutofit/>
          </a:bodyPr>
          <a:lstStyle/>
          <a:p>
            <a:pPr lvl="0"/>
            <a:r>
              <a:rPr lang="es-ES_tradnl" dirty="0"/>
              <a:t>Desinfectar Lavabo y Espejo</a:t>
            </a:r>
            <a:endParaRPr lang="en-US" dirty="0"/>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057" y="1841038"/>
            <a:ext cx="1302229" cy="1840484"/>
          </a:xfrm>
          <a:prstGeom prst="rect">
            <a:avLst/>
          </a:prstGeom>
        </p:spPr>
      </p:pic>
      <p:grpSp>
        <p:nvGrpSpPr>
          <p:cNvPr id="39" name="Popup"/>
          <p:cNvGrpSpPr/>
          <p:nvPr/>
        </p:nvGrpSpPr>
        <p:grpSpPr>
          <a:xfrm>
            <a:off x="394560" y="5181600"/>
            <a:ext cx="5320439" cy="1492133"/>
            <a:chOff x="5334000" y="2846817"/>
            <a:chExt cx="3010878" cy="2915808"/>
          </a:xfrm>
          <a:effectLst>
            <a:outerShdw blurRad="50800" dist="38100" dir="2700000" algn="tl" rotWithShape="0">
              <a:prstClr val="black">
                <a:alpha val="40000"/>
              </a:prstClr>
            </a:outerShdw>
          </a:effectLst>
        </p:grpSpPr>
        <p:sp>
          <p:nvSpPr>
            <p:cNvPr id="40" name="Rounded Rectangle 39"/>
            <p:cNvSpPr/>
            <p:nvPr/>
          </p:nvSpPr>
          <p:spPr>
            <a:xfrm>
              <a:off x="5334000" y="3781425"/>
              <a:ext cx="2895600" cy="1981200"/>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41" name="Oval 40"/>
            <p:cNvSpPr/>
            <p:nvPr/>
          </p:nvSpPr>
          <p:spPr>
            <a:xfrm>
              <a:off x="7987602" y="3261487"/>
              <a:ext cx="357276" cy="1232925"/>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42" name="TextBox 35"/>
            <p:cNvSpPr txBox="1"/>
            <p:nvPr/>
          </p:nvSpPr>
          <p:spPr>
            <a:xfrm>
              <a:off x="8041692" y="2846817"/>
              <a:ext cx="193142" cy="17868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43" name="TextBox 32"/>
            <p:cNvSpPr txBox="1"/>
            <p:nvPr/>
          </p:nvSpPr>
          <p:spPr>
            <a:xfrm>
              <a:off x="5369449" y="3896750"/>
              <a:ext cx="2860151" cy="16238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dirty="0" err="1"/>
                <a:t>Opción</a:t>
              </a:r>
              <a:r>
                <a:rPr lang="en-US" sz="1600" dirty="0"/>
                <a:t>:</a:t>
              </a:r>
              <a:endParaRPr lang="en-US" sz="1600" dirty="0" smtClean="0"/>
            </a:p>
            <a:p>
              <a:pPr lvl="0" algn="ctr"/>
              <a:r>
                <a:rPr lang="es-ES" sz="1600" dirty="0"/>
                <a:t>Rocíe y talle todas las superficies para </a:t>
              </a:r>
              <a:r>
                <a:rPr lang="es-ES" sz="1600" dirty="0" smtClean="0"/>
                <a:t>limpiar. </a:t>
              </a:r>
              <a:r>
                <a:rPr lang="es-ES" sz="1600" dirty="0"/>
                <a:t>Rocíe de nuevo y deje secar al aire</a:t>
              </a:r>
              <a:r>
                <a:rPr lang="en-US" sz="1600" dirty="0" smtClean="0"/>
                <a:t>. </a:t>
              </a:r>
              <a:endParaRPr lang="en-US" sz="1600" dirty="0"/>
            </a:p>
          </p:txBody>
        </p:sp>
      </p:grpSp>
      <p:pic>
        <p:nvPicPr>
          <p:cNvPr id="49" name="Bottle" descr="Spray-Bottle.png"/>
          <p:cNvPicPr>
            <a:picLocks noChangeAspect="1"/>
          </p:cNvPicPr>
          <p:nvPr/>
        </p:nvPicPr>
        <p:blipFill>
          <a:blip r:embed="rId6" cstate="print"/>
          <a:stretch>
            <a:fillRect/>
          </a:stretch>
        </p:blipFill>
        <p:spPr>
          <a:xfrm>
            <a:off x="1374000" y="3891721"/>
            <a:ext cx="1349487" cy="1366079"/>
          </a:xfrm>
          <a:prstGeom prst="rect">
            <a:avLst/>
          </a:prstGeom>
        </p:spPr>
      </p:pic>
      <p:pic>
        <p:nvPicPr>
          <p:cNvPr id="50" name="Trigger" descr="Spray-Bottle-trigger.png"/>
          <p:cNvPicPr>
            <a:picLocks noChangeAspect="1"/>
          </p:cNvPicPr>
          <p:nvPr/>
        </p:nvPicPr>
        <p:blipFill>
          <a:blip r:embed="rId7" cstate="print"/>
          <a:stretch>
            <a:fillRect/>
          </a:stretch>
        </p:blipFill>
        <p:spPr>
          <a:xfrm rot="722862">
            <a:off x="2224054" y="4063206"/>
            <a:ext cx="254412" cy="271004"/>
          </a:xfrm>
          <a:prstGeom prst="rect">
            <a:avLst/>
          </a:prstGeom>
        </p:spPr>
      </p:pic>
      <p:pic>
        <p:nvPicPr>
          <p:cNvPr id="51" name="Spray" descr="Spray-Bottle-spray.png"/>
          <p:cNvPicPr>
            <a:picLocks noChangeAspect="1"/>
          </p:cNvPicPr>
          <p:nvPr/>
        </p:nvPicPr>
        <p:blipFill>
          <a:blip r:embed="rId8" cstate="print"/>
          <a:stretch>
            <a:fillRect/>
          </a:stretch>
        </p:blipFill>
        <p:spPr>
          <a:xfrm>
            <a:off x="1371600" y="3889321"/>
            <a:ext cx="1349487" cy="1366079"/>
          </a:xfrm>
          <a:prstGeom prst="rect">
            <a:avLst/>
          </a:prstGeom>
        </p:spPr>
      </p:pic>
      <p:sp>
        <p:nvSpPr>
          <p:cNvPr id="2" name="TextBox 1"/>
          <p:cNvSpPr txBox="1"/>
          <p:nvPr/>
        </p:nvSpPr>
        <p:spPr>
          <a:xfrm>
            <a:off x="5867400" y="3289042"/>
            <a:ext cx="2676525" cy="1200329"/>
          </a:xfrm>
          <a:prstGeom prst="rect">
            <a:avLst/>
          </a:prstGeom>
          <a:noFill/>
        </p:spPr>
        <p:txBody>
          <a:bodyPr wrap="square" rtlCol="0">
            <a:spAutoFit/>
          </a:bodyPr>
          <a:lstStyle/>
          <a:p>
            <a:pPr lvl="0" algn="ctr"/>
            <a:r>
              <a:rPr lang="es-ES" dirty="0">
                <a:solidFill>
                  <a:srgbClr val="3D443E"/>
                </a:solidFill>
              </a:rPr>
              <a:t>Limpie los espejos (incluyendo marcos) con toallas de papel o jalador</a:t>
            </a:r>
            <a:endParaRPr lang="en-US" dirty="0">
              <a:solidFill>
                <a:srgbClr val="3D443E"/>
              </a:solidFill>
            </a:endParaRPr>
          </a:p>
        </p:txBody>
      </p:sp>
      <p:sp>
        <p:nvSpPr>
          <p:cNvPr id="4" name="TextBox 3"/>
          <p:cNvSpPr txBox="1"/>
          <p:nvPr/>
        </p:nvSpPr>
        <p:spPr>
          <a:xfrm>
            <a:off x="1882266" y="2209800"/>
            <a:ext cx="2156334" cy="1754326"/>
          </a:xfrm>
          <a:prstGeom prst="rect">
            <a:avLst/>
          </a:prstGeom>
          <a:noFill/>
        </p:spPr>
        <p:txBody>
          <a:bodyPr wrap="square" rtlCol="0">
            <a:spAutoFit/>
          </a:bodyPr>
          <a:lstStyle/>
          <a:p>
            <a:pPr lvl="0" algn="ctr"/>
            <a:r>
              <a:rPr lang="es-ES" dirty="0">
                <a:solidFill>
                  <a:srgbClr val="3D443E"/>
                </a:solidFill>
              </a:rPr>
              <a:t>Deje que permanezca húmedo el la superficie de los lavabos por diez minutos</a:t>
            </a:r>
            <a:endParaRPr lang="en-US" dirty="0">
              <a:solidFill>
                <a:srgbClr val="3D443E"/>
              </a:solidFill>
            </a:endParaRPr>
          </a:p>
        </p:txBody>
      </p:sp>
      <p:pic>
        <p:nvPicPr>
          <p:cNvPr id="33" name="Bucket" descr="AST-DrinkingFountain.png"/>
          <p:cNvPicPr>
            <a:picLocks noChangeAspect="1"/>
          </p:cNvPicPr>
          <p:nvPr/>
        </p:nvPicPr>
        <p:blipFill>
          <a:blip r:embed="rId9" cstate="print"/>
          <a:stretch>
            <a:fillRect/>
          </a:stretch>
        </p:blipFill>
        <p:spPr>
          <a:xfrm flipH="1">
            <a:off x="6405242" y="5486761"/>
            <a:ext cx="844642" cy="844642"/>
          </a:xfrm>
          <a:prstGeom prst="rect">
            <a:avLst/>
          </a:prstGeom>
        </p:spPr>
      </p:pic>
      <p:pic>
        <p:nvPicPr>
          <p:cNvPr id="38" name="Cloth" descr="AST-DrinkingFountain.png"/>
          <p:cNvPicPr>
            <a:picLocks noChangeAspect="1"/>
          </p:cNvPicPr>
          <p:nvPr/>
        </p:nvPicPr>
        <p:blipFill>
          <a:blip r:embed="rId10" cstate="print"/>
          <a:stretch>
            <a:fillRect/>
          </a:stretch>
        </p:blipFill>
        <p:spPr>
          <a:xfrm>
            <a:off x="6963138" y="5708559"/>
            <a:ext cx="844642" cy="844642"/>
          </a:xfrm>
          <a:prstGeom prst="rect">
            <a:avLst/>
          </a:prstGeom>
        </p:spPr>
      </p:pic>
      <p:sp>
        <p:nvSpPr>
          <p:cNvPr id="59" name="Rectangle 58"/>
          <p:cNvSpPr/>
          <p:nvPr/>
        </p:nvSpPr>
        <p:spPr>
          <a:xfrm>
            <a:off x="6248400" y="5029201"/>
            <a:ext cx="2057400" cy="1447800"/>
          </a:xfrm>
          <a:prstGeom prst="rect">
            <a:avLst/>
          </a:prstGeom>
          <a:noFill/>
          <a:ln w="12700">
            <a:solidFill>
              <a:schemeClr val="bg2">
                <a:lumMod val="60000"/>
                <a:lumOff val="4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700" dirty="0" smtClean="0">
                <a:solidFill>
                  <a:srgbClr val="3D443E"/>
                </a:solidFill>
              </a:rPr>
              <a:t>50% </a:t>
            </a:r>
            <a:r>
              <a:rPr lang="en-US" sz="1700" dirty="0">
                <a:solidFill>
                  <a:srgbClr val="3D443E"/>
                </a:solidFill>
              </a:rPr>
              <a:t>Mas </a:t>
            </a:r>
            <a:r>
              <a:rPr lang="en-US" sz="1700" dirty="0" err="1">
                <a:solidFill>
                  <a:srgbClr val="3D443E"/>
                </a:solidFill>
              </a:rPr>
              <a:t>Rapido</a:t>
            </a:r>
            <a:endParaRPr lang="en-US" sz="1700" dirty="0">
              <a:solidFill>
                <a:srgbClr val="3D443E"/>
              </a:solidFill>
            </a:endParaRPr>
          </a:p>
        </p:txBody>
      </p:sp>
      <p:sp>
        <p:nvSpPr>
          <p:cNvPr id="22"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5226034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ottle" descr="Spray-Bottle.png"/>
          <p:cNvPicPr>
            <a:picLocks noChangeAspect="1"/>
          </p:cNvPicPr>
          <p:nvPr/>
        </p:nvPicPr>
        <p:blipFill>
          <a:blip r:embed="rId4" cstate="print"/>
          <a:stretch>
            <a:fillRect/>
          </a:stretch>
        </p:blipFill>
        <p:spPr>
          <a:xfrm flipH="1">
            <a:off x="457821" y="4604407"/>
            <a:ext cx="1399661" cy="1416869"/>
          </a:xfrm>
          <a:prstGeom prst="rect">
            <a:avLst/>
          </a:prstGeom>
        </p:spPr>
      </p:pic>
      <p:pic>
        <p:nvPicPr>
          <p:cNvPr id="47" name="Trigger" descr="Spray-Bottle-trigger.png"/>
          <p:cNvPicPr>
            <a:picLocks noChangeAspect="1"/>
          </p:cNvPicPr>
          <p:nvPr/>
        </p:nvPicPr>
        <p:blipFill>
          <a:blip r:embed="rId5" cstate="print"/>
          <a:stretch>
            <a:fillRect/>
          </a:stretch>
        </p:blipFill>
        <p:spPr>
          <a:xfrm rot="21498620" flipH="1">
            <a:off x="586830" y="4784368"/>
            <a:ext cx="263871" cy="281079"/>
          </a:xfrm>
          <a:prstGeom prst="rect">
            <a:avLst/>
          </a:prstGeom>
        </p:spPr>
      </p:pic>
      <p:sp>
        <p:nvSpPr>
          <p:cNvPr id="11" name="Detail 1"/>
          <p:cNvSpPr txBox="1"/>
          <p:nvPr/>
        </p:nvSpPr>
        <p:spPr>
          <a:xfrm>
            <a:off x="5257800" y="5440093"/>
            <a:ext cx="3124200" cy="1015663"/>
          </a:xfrm>
          <a:prstGeom prst="rect">
            <a:avLst/>
          </a:prstGeom>
          <a:noFill/>
        </p:spPr>
        <p:txBody>
          <a:bodyPr wrap="square" rtlCol="0" anchor="b" anchorCtr="0">
            <a:spAutoFit/>
          </a:bodyPr>
          <a:lstStyle/>
          <a:p>
            <a:pPr lvl="0" algn="ctr"/>
            <a:r>
              <a:rPr lang="es-ES" sz="2000" dirty="0">
                <a:solidFill>
                  <a:schemeClr val="tx2"/>
                </a:solidFill>
              </a:rPr>
              <a:t>Vuelva a rociar como </a:t>
            </a:r>
            <a:r>
              <a:rPr lang="es-ES" sz="2000" dirty="0" smtClean="0">
                <a:solidFill>
                  <a:schemeClr val="tx2"/>
                </a:solidFill>
              </a:rPr>
              <a:t>     sea </a:t>
            </a:r>
            <a:r>
              <a:rPr lang="es-ES" sz="2000" dirty="0">
                <a:solidFill>
                  <a:schemeClr val="tx2"/>
                </a:solidFill>
              </a:rPr>
              <a:t>necesario y talle </a:t>
            </a:r>
            <a:r>
              <a:rPr lang="es-ES" sz="2000" dirty="0" smtClean="0">
                <a:solidFill>
                  <a:schemeClr val="tx2"/>
                </a:solidFill>
              </a:rPr>
              <a:t>     para limpiar.</a:t>
            </a:r>
            <a:endParaRPr lang="en-US" sz="2000" dirty="0">
              <a:solidFill>
                <a:schemeClr val="tx2"/>
              </a:solidFill>
            </a:endParaRPr>
          </a:p>
        </p:txBody>
      </p:sp>
      <p:sp>
        <p:nvSpPr>
          <p:cNvPr id="23" name="Option 1"/>
          <p:cNvSpPr txBox="1"/>
          <p:nvPr/>
        </p:nvSpPr>
        <p:spPr>
          <a:xfrm>
            <a:off x="1066800" y="1447800"/>
            <a:ext cx="6019800" cy="483146"/>
          </a:xfrm>
          <a:prstGeom prst="rect">
            <a:avLst/>
          </a:prstGeom>
          <a:noFill/>
        </p:spPr>
        <p:txBody>
          <a:bodyPr wrap="square" rtlCol="0">
            <a:spAutoFit/>
          </a:bodyPr>
          <a:lstStyle/>
          <a:p>
            <a:pPr>
              <a:lnSpc>
                <a:spcPts val="3400"/>
              </a:lnSpc>
            </a:pPr>
            <a:r>
              <a:rPr lang="es-ES_tradnl" sz="2400" b="1" dirty="0" smtClean="0"/>
              <a:t>Opción </a:t>
            </a:r>
            <a:r>
              <a:rPr lang="en-US" sz="2400" b="1" dirty="0" smtClean="0"/>
              <a:t>1</a:t>
            </a:r>
          </a:p>
        </p:txBody>
      </p:sp>
      <p:pic>
        <p:nvPicPr>
          <p:cNvPr id="25" name="toilet" descr="AST-Table.png"/>
          <p:cNvPicPr>
            <a:picLocks noChangeAspect="1"/>
          </p:cNvPicPr>
          <p:nvPr/>
        </p:nvPicPr>
        <p:blipFill>
          <a:blip r:embed="rId6" cstate="print"/>
          <a:stretch>
            <a:fillRect/>
          </a:stretch>
        </p:blipFill>
        <p:spPr>
          <a:xfrm flipH="1">
            <a:off x="1569413" y="4307355"/>
            <a:ext cx="1788645" cy="1788645"/>
          </a:xfrm>
          <a:prstGeom prst="rect">
            <a:avLst/>
          </a:prstGeom>
        </p:spPr>
      </p:pic>
      <p:pic>
        <p:nvPicPr>
          <p:cNvPr id="13" name="swab" descr="AST-Chair.png"/>
          <p:cNvPicPr>
            <a:picLocks noChangeAspect="1"/>
          </p:cNvPicPr>
          <p:nvPr/>
        </p:nvPicPr>
        <p:blipFill>
          <a:blip r:embed="rId7" cstate="print"/>
          <a:stretch>
            <a:fillRect/>
          </a:stretch>
        </p:blipFill>
        <p:spPr>
          <a:xfrm flipH="1">
            <a:off x="769316" y="4133183"/>
            <a:ext cx="1099364" cy="1099364"/>
          </a:xfrm>
          <a:prstGeom prst="rect">
            <a:avLst/>
          </a:prstGeom>
        </p:spPr>
      </p:pic>
      <p:pic>
        <p:nvPicPr>
          <p:cNvPr id="14" name="brush" descr="AST-Chair.png"/>
          <p:cNvPicPr>
            <a:picLocks noChangeAspect="1"/>
          </p:cNvPicPr>
          <p:nvPr/>
        </p:nvPicPr>
        <p:blipFill>
          <a:blip r:embed="rId8" cstate="print"/>
          <a:stretch>
            <a:fillRect/>
          </a:stretch>
        </p:blipFill>
        <p:spPr>
          <a:xfrm rot="495667" flipH="1">
            <a:off x="1053372" y="4398614"/>
            <a:ext cx="1099364" cy="1099364"/>
          </a:xfrm>
          <a:prstGeom prst="rect">
            <a:avLst/>
          </a:prstGeom>
        </p:spPr>
      </p:pic>
      <p:sp>
        <p:nvSpPr>
          <p:cNvPr id="43" name="Title 1"/>
          <p:cNvSpPr>
            <a:spLocks noGrp="1"/>
          </p:cNvSpPr>
          <p:nvPr>
            <p:ph type="title"/>
          </p:nvPr>
        </p:nvSpPr>
        <p:spPr>
          <a:xfrm>
            <a:off x="152400" y="166785"/>
            <a:ext cx="5029200" cy="639762"/>
          </a:xfrm>
        </p:spPr>
        <p:txBody>
          <a:bodyPr>
            <a:normAutofit/>
          </a:bodyPr>
          <a:lstStyle/>
          <a:p>
            <a:pPr lvl="0"/>
            <a:r>
              <a:rPr lang="es-ES_tradnl" dirty="0"/>
              <a:t>Desinfectar Excusado</a:t>
            </a:r>
            <a:endParaRPr lang="en-US" dirty="0"/>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29350" y="3429000"/>
            <a:ext cx="1338050" cy="881896"/>
          </a:xfrm>
          <a:prstGeom prst="rect">
            <a:avLst/>
          </a:prstGeom>
        </p:spPr>
      </p:pic>
      <p:pic>
        <p:nvPicPr>
          <p:cNvPr id="48" name="Spray" descr="Spray-Bottle-spray.png"/>
          <p:cNvPicPr>
            <a:picLocks noChangeAspect="1"/>
          </p:cNvPicPr>
          <p:nvPr/>
        </p:nvPicPr>
        <p:blipFill>
          <a:blip r:embed="rId10" cstate="print"/>
          <a:stretch>
            <a:fillRect/>
          </a:stretch>
        </p:blipFill>
        <p:spPr>
          <a:xfrm rot="154769" flipH="1">
            <a:off x="412175" y="4610212"/>
            <a:ext cx="1399661" cy="1416869"/>
          </a:xfrm>
          <a:prstGeom prst="rect">
            <a:avLst/>
          </a:prstGeom>
        </p:spPr>
      </p:pic>
      <p:sp>
        <p:nvSpPr>
          <p:cNvPr id="2" name="TextBox 1"/>
          <p:cNvSpPr txBox="1"/>
          <p:nvPr/>
        </p:nvSpPr>
        <p:spPr>
          <a:xfrm>
            <a:off x="3447787" y="4029670"/>
            <a:ext cx="1810013" cy="923330"/>
          </a:xfrm>
          <a:prstGeom prst="rect">
            <a:avLst/>
          </a:prstGeom>
          <a:noFill/>
        </p:spPr>
        <p:txBody>
          <a:bodyPr wrap="square" rtlCol="0">
            <a:spAutoFit/>
          </a:bodyPr>
          <a:lstStyle/>
          <a:p>
            <a:pPr lvl="0"/>
            <a:r>
              <a:rPr lang="en-US" dirty="0" err="1">
                <a:solidFill>
                  <a:srgbClr val="3D443E"/>
                </a:solidFill>
              </a:rPr>
              <a:t>Permite</a:t>
            </a:r>
            <a:r>
              <a:rPr lang="en-US" dirty="0">
                <a:solidFill>
                  <a:srgbClr val="3D443E"/>
                </a:solidFill>
              </a:rPr>
              <a:t> 10 </a:t>
            </a:r>
            <a:r>
              <a:rPr lang="en-US" dirty="0" err="1">
                <a:solidFill>
                  <a:srgbClr val="3D443E"/>
                </a:solidFill>
              </a:rPr>
              <a:t>minutos</a:t>
            </a:r>
            <a:r>
              <a:rPr lang="en-US" dirty="0">
                <a:solidFill>
                  <a:srgbClr val="3D443E"/>
                </a:solidFill>
              </a:rPr>
              <a:t> de </a:t>
            </a:r>
            <a:r>
              <a:rPr lang="en-US" dirty="0" err="1" smtClean="0">
                <a:solidFill>
                  <a:srgbClr val="3D443E"/>
                </a:solidFill>
              </a:rPr>
              <a:t>permanencia</a:t>
            </a:r>
            <a:r>
              <a:rPr lang="en-US" dirty="0" smtClean="0">
                <a:solidFill>
                  <a:srgbClr val="3D443E"/>
                </a:solidFill>
              </a:rPr>
              <a:t>.</a:t>
            </a:r>
            <a:endParaRPr lang="en-US" dirty="0">
              <a:solidFill>
                <a:srgbClr val="3D443E"/>
              </a:solidFill>
            </a:endParaRPr>
          </a:p>
        </p:txBody>
      </p:sp>
      <p:sp>
        <p:nvSpPr>
          <p:cNvPr id="3" name="TextBox 2"/>
          <p:cNvSpPr txBox="1"/>
          <p:nvPr/>
        </p:nvSpPr>
        <p:spPr>
          <a:xfrm>
            <a:off x="304800" y="3254514"/>
            <a:ext cx="3122255" cy="707886"/>
          </a:xfrm>
          <a:prstGeom prst="rect">
            <a:avLst/>
          </a:prstGeom>
          <a:noFill/>
        </p:spPr>
        <p:txBody>
          <a:bodyPr wrap="square" rtlCol="0">
            <a:spAutoFit/>
          </a:bodyPr>
          <a:lstStyle/>
          <a:p>
            <a:pPr lvl="0" algn="ctr"/>
            <a:r>
              <a:rPr lang="en-US" sz="2000" dirty="0">
                <a:solidFill>
                  <a:schemeClr val="tx2"/>
                </a:solidFill>
              </a:rPr>
              <a:t>Superficies </a:t>
            </a:r>
            <a:r>
              <a:rPr lang="en-US" sz="2000" dirty="0" err="1">
                <a:solidFill>
                  <a:schemeClr val="tx2"/>
                </a:solidFill>
              </a:rPr>
              <a:t>interiores</a:t>
            </a:r>
            <a:r>
              <a:rPr lang="en-US" sz="2000" dirty="0">
                <a:solidFill>
                  <a:schemeClr val="tx2"/>
                </a:solidFill>
              </a:rPr>
              <a:t> </a:t>
            </a:r>
            <a:endParaRPr lang="en-US" sz="2000" dirty="0" smtClean="0">
              <a:solidFill>
                <a:schemeClr val="tx2"/>
              </a:solidFill>
            </a:endParaRPr>
          </a:p>
          <a:p>
            <a:pPr lvl="0" algn="ctr"/>
            <a:r>
              <a:rPr lang="en-US" sz="2000" dirty="0" smtClean="0">
                <a:solidFill>
                  <a:schemeClr val="tx2"/>
                </a:solidFill>
              </a:rPr>
              <a:t>y </a:t>
            </a:r>
            <a:r>
              <a:rPr lang="en-US" sz="2000" dirty="0" err="1">
                <a:solidFill>
                  <a:schemeClr val="tx2"/>
                </a:solidFill>
              </a:rPr>
              <a:t>exteriores</a:t>
            </a:r>
            <a:endParaRPr lang="en-US" sz="2000" dirty="0">
              <a:solidFill>
                <a:schemeClr val="tx2"/>
              </a:solidFill>
            </a:endParaRPr>
          </a:p>
        </p:txBody>
      </p:sp>
      <p:sp>
        <p:nvSpPr>
          <p:cNvPr id="4" name="TextBox 3"/>
          <p:cNvSpPr txBox="1"/>
          <p:nvPr/>
        </p:nvSpPr>
        <p:spPr>
          <a:xfrm>
            <a:off x="168166" y="2286000"/>
            <a:ext cx="3581400" cy="1015663"/>
          </a:xfrm>
          <a:prstGeom prst="rect">
            <a:avLst/>
          </a:prstGeom>
          <a:noFill/>
        </p:spPr>
        <p:txBody>
          <a:bodyPr wrap="square" rtlCol="0">
            <a:spAutoFit/>
          </a:bodyPr>
          <a:lstStyle/>
          <a:p>
            <a:pPr lvl="0" algn="ctr"/>
            <a:r>
              <a:rPr lang="en-US" sz="2000" dirty="0" err="1">
                <a:solidFill>
                  <a:srgbClr val="3D443E"/>
                </a:solidFill>
              </a:rPr>
              <a:t>Aplique</a:t>
            </a:r>
            <a:r>
              <a:rPr lang="en-US" sz="2000" dirty="0">
                <a:solidFill>
                  <a:srgbClr val="3D443E"/>
                </a:solidFill>
              </a:rPr>
              <a:t> </a:t>
            </a:r>
            <a:r>
              <a:rPr lang="en-US" sz="2000" dirty="0" err="1">
                <a:solidFill>
                  <a:srgbClr val="3D443E"/>
                </a:solidFill>
              </a:rPr>
              <a:t>limpiador</a:t>
            </a:r>
            <a:r>
              <a:rPr lang="en-US" sz="2000" dirty="0">
                <a:solidFill>
                  <a:srgbClr val="3D443E"/>
                </a:solidFill>
              </a:rPr>
              <a:t> </a:t>
            </a:r>
            <a:r>
              <a:rPr lang="en-US" sz="2000" dirty="0" err="1">
                <a:solidFill>
                  <a:srgbClr val="3D443E"/>
                </a:solidFill>
              </a:rPr>
              <a:t>desinfectante</a:t>
            </a:r>
            <a:r>
              <a:rPr lang="en-US" sz="2000" dirty="0">
                <a:solidFill>
                  <a:srgbClr val="3D443E"/>
                </a:solidFill>
              </a:rPr>
              <a:t> con </a:t>
            </a:r>
            <a:r>
              <a:rPr lang="en-US" sz="2000" dirty="0" err="1">
                <a:solidFill>
                  <a:srgbClr val="3D443E"/>
                </a:solidFill>
              </a:rPr>
              <a:t>atomizador</a:t>
            </a:r>
            <a:r>
              <a:rPr lang="en-US" sz="2000" dirty="0">
                <a:solidFill>
                  <a:srgbClr val="3D443E"/>
                </a:solidFill>
              </a:rPr>
              <a:t> de </a:t>
            </a:r>
            <a:r>
              <a:rPr lang="en-US" sz="2000" dirty="0" err="1">
                <a:solidFill>
                  <a:srgbClr val="3D443E"/>
                </a:solidFill>
              </a:rPr>
              <a:t>bomba</a:t>
            </a:r>
            <a:r>
              <a:rPr lang="en-US" sz="2000" dirty="0" smtClean="0"/>
              <a:t>.</a:t>
            </a:r>
            <a:endParaRPr lang="en-US" sz="2000" dirty="0"/>
          </a:p>
        </p:txBody>
      </p:sp>
      <p:pic>
        <p:nvPicPr>
          <p:cNvPr id="31" name="Bottle" descr="Spray-Bottle.png"/>
          <p:cNvPicPr>
            <a:picLocks noChangeAspect="1"/>
          </p:cNvPicPr>
          <p:nvPr/>
        </p:nvPicPr>
        <p:blipFill>
          <a:blip r:embed="rId4" cstate="print"/>
          <a:stretch>
            <a:fillRect/>
          </a:stretch>
        </p:blipFill>
        <p:spPr>
          <a:xfrm flipH="1">
            <a:off x="5926862" y="4077571"/>
            <a:ext cx="1372134" cy="1389004"/>
          </a:xfrm>
          <a:prstGeom prst="rect">
            <a:avLst/>
          </a:prstGeom>
        </p:spPr>
      </p:pic>
      <p:pic>
        <p:nvPicPr>
          <p:cNvPr id="32" name="Trigger" descr="Spray-Bottle-trigger.png"/>
          <p:cNvPicPr>
            <a:picLocks noChangeAspect="1"/>
          </p:cNvPicPr>
          <p:nvPr/>
        </p:nvPicPr>
        <p:blipFill>
          <a:blip r:embed="rId5" cstate="print"/>
          <a:stretch>
            <a:fillRect/>
          </a:stretch>
        </p:blipFill>
        <p:spPr>
          <a:xfrm rot="21498620" flipH="1">
            <a:off x="6100703" y="4271607"/>
            <a:ext cx="303627" cy="323428"/>
          </a:xfrm>
          <a:prstGeom prst="rect">
            <a:avLst/>
          </a:prstGeom>
        </p:spPr>
      </p:pic>
      <p:pic>
        <p:nvPicPr>
          <p:cNvPr id="33" name="toilet" descr="AST-Table.png"/>
          <p:cNvPicPr>
            <a:picLocks noChangeAspect="1"/>
          </p:cNvPicPr>
          <p:nvPr/>
        </p:nvPicPr>
        <p:blipFill>
          <a:blip r:embed="rId6" cstate="print"/>
          <a:stretch>
            <a:fillRect/>
          </a:stretch>
        </p:blipFill>
        <p:spPr>
          <a:xfrm flipH="1">
            <a:off x="6511402" y="3686626"/>
            <a:ext cx="1753467" cy="1753467"/>
          </a:xfrm>
          <a:prstGeom prst="rect">
            <a:avLst/>
          </a:prstGeom>
        </p:spPr>
      </p:pic>
      <p:pic>
        <p:nvPicPr>
          <p:cNvPr id="36" name="Spray" descr="Spray-Bottle-spray.png"/>
          <p:cNvPicPr>
            <a:picLocks noChangeAspect="1"/>
          </p:cNvPicPr>
          <p:nvPr/>
        </p:nvPicPr>
        <p:blipFill>
          <a:blip r:embed="rId10" cstate="print"/>
          <a:stretch>
            <a:fillRect/>
          </a:stretch>
        </p:blipFill>
        <p:spPr>
          <a:xfrm rot="154769" flipH="1">
            <a:off x="5897961" y="4083132"/>
            <a:ext cx="1372134" cy="1389004"/>
          </a:xfrm>
          <a:prstGeom prst="rect">
            <a:avLst/>
          </a:prstGeom>
        </p:spPr>
      </p:pic>
      <p:sp>
        <p:nvSpPr>
          <p:cNvPr id="21"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7211203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toilet" descr="AST-Table.png"/>
          <p:cNvPicPr>
            <a:picLocks noChangeAspect="1"/>
          </p:cNvPicPr>
          <p:nvPr/>
        </p:nvPicPr>
        <p:blipFill>
          <a:blip r:embed="rId4" cstate="print"/>
          <a:stretch>
            <a:fillRect/>
          </a:stretch>
        </p:blipFill>
        <p:spPr>
          <a:xfrm>
            <a:off x="172477" y="2784308"/>
            <a:ext cx="1788645" cy="1788645"/>
          </a:xfrm>
          <a:prstGeom prst="rect">
            <a:avLst/>
          </a:prstGeom>
        </p:spPr>
      </p:pic>
      <p:sp>
        <p:nvSpPr>
          <p:cNvPr id="10" name="Option 2"/>
          <p:cNvSpPr txBox="1"/>
          <p:nvPr/>
        </p:nvSpPr>
        <p:spPr>
          <a:xfrm>
            <a:off x="1066800" y="1447800"/>
            <a:ext cx="6019800" cy="483146"/>
          </a:xfrm>
          <a:prstGeom prst="rect">
            <a:avLst/>
          </a:prstGeom>
          <a:noFill/>
        </p:spPr>
        <p:txBody>
          <a:bodyPr wrap="square" rtlCol="0">
            <a:spAutoFit/>
          </a:bodyPr>
          <a:lstStyle/>
          <a:p>
            <a:pPr>
              <a:lnSpc>
                <a:spcPts val="3400"/>
              </a:lnSpc>
            </a:pPr>
            <a:r>
              <a:rPr lang="en-US" sz="2400" b="1" dirty="0" err="1"/>
              <a:t>Opción</a:t>
            </a:r>
            <a:r>
              <a:rPr lang="en-US" sz="2400" b="1" dirty="0"/>
              <a:t> 2</a:t>
            </a:r>
            <a:endParaRPr lang="en-US" sz="2400" b="1" dirty="0" smtClean="0"/>
          </a:p>
        </p:txBody>
      </p:sp>
      <p:sp>
        <p:nvSpPr>
          <p:cNvPr id="17" name="Detail 3"/>
          <p:cNvSpPr txBox="1"/>
          <p:nvPr/>
        </p:nvSpPr>
        <p:spPr>
          <a:xfrm>
            <a:off x="228554" y="5486400"/>
            <a:ext cx="3962446" cy="1015663"/>
          </a:xfrm>
          <a:prstGeom prst="rect">
            <a:avLst/>
          </a:prstGeom>
          <a:noFill/>
        </p:spPr>
        <p:txBody>
          <a:bodyPr wrap="square" rtlCol="0" anchor="b" anchorCtr="0">
            <a:spAutoFit/>
          </a:bodyPr>
          <a:lstStyle/>
          <a:p>
            <a:pPr lvl="0" algn="ctr"/>
            <a:r>
              <a:rPr lang="es-ES" sz="2000" dirty="0">
                <a:solidFill>
                  <a:srgbClr val="3D443E"/>
                </a:solidFill>
              </a:rPr>
              <a:t>Limpie las superficies del interior con un escobillón y jale para enjuagar</a:t>
            </a:r>
            <a:r>
              <a:rPr lang="en-US" sz="2000" dirty="0" smtClean="0">
                <a:solidFill>
                  <a:srgbClr val="3D443E"/>
                </a:solidFill>
              </a:rPr>
              <a:t>.</a:t>
            </a:r>
          </a:p>
        </p:txBody>
      </p:sp>
      <p:sp>
        <p:nvSpPr>
          <p:cNvPr id="43" name="Title 1"/>
          <p:cNvSpPr>
            <a:spLocks noGrp="1"/>
          </p:cNvSpPr>
          <p:nvPr>
            <p:ph type="title"/>
          </p:nvPr>
        </p:nvSpPr>
        <p:spPr>
          <a:xfrm>
            <a:off x="152400" y="166785"/>
            <a:ext cx="5029200" cy="639762"/>
          </a:xfrm>
        </p:spPr>
        <p:txBody>
          <a:bodyPr>
            <a:normAutofit/>
          </a:bodyPr>
          <a:lstStyle/>
          <a:p>
            <a:pPr lvl="0"/>
            <a:r>
              <a:rPr lang="es-ES_tradnl" dirty="0"/>
              <a:t>Desinfectar Excusado</a:t>
            </a:r>
            <a:endParaRPr lang="en-US" dirty="0"/>
          </a:p>
        </p:txBody>
      </p:sp>
      <p:sp>
        <p:nvSpPr>
          <p:cNvPr id="4" name="TextBox 3"/>
          <p:cNvSpPr txBox="1"/>
          <p:nvPr/>
        </p:nvSpPr>
        <p:spPr>
          <a:xfrm>
            <a:off x="152399" y="4503824"/>
            <a:ext cx="4103247" cy="1015663"/>
          </a:xfrm>
          <a:prstGeom prst="rect">
            <a:avLst/>
          </a:prstGeom>
          <a:noFill/>
        </p:spPr>
        <p:txBody>
          <a:bodyPr wrap="square" rtlCol="0">
            <a:spAutoFit/>
          </a:bodyPr>
          <a:lstStyle/>
          <a:p>
            <a:pPr lvl="0" algn="ctr"/>
            <a:r>
              <a:rPr lang="es-ES" sz="2000" dirty="0">
                <a:solidFill>
                  <a:srgbClr val="E18A00"/>
                </a:solidFill>
              </a:rPr>
              <a:t>Aplique limpiador desinfectante al interior con un cepillo de taza o </a:t>
            </a:r>
            <a:r>
              <a:rPr lang="es-ES" sz="2000" dirty="0" smtClean="0">
                <a:solidFill>
                  <a:srgbClr val="E18A00"/>
                </a:solidFill>
              </a:rPr>
              <a:t>escobillón.</a:t>
            </a:r>
            <a:endParaRPr lang="en-US" sz="2000" dirty="0">
              <a:solidFill>
                <a:srgbClr val="E18A00"/>
              </a:solidFill>
            </a:endParaRPr>
          </a:p>
        </p:txBody>
      </p:sp>
      <p:pic>
        <p:nvPicPr>
          <p:cNvPr id="33" name="toilet" descr="AST-Table.png"/>
          <p:cNvPicPr>
            <a:picLocks noChangeAspect="1"/>
          </p:cNvPicPr>
          <p:nvPr/>
        </p:nvPicPr>
        <p:blipFill>
          <a:blip r:embed="rId4" cstate="print"/>
          <a:stretch>
            <a:fillRect/>
          </a:stretch>
        </p:blipFill>
        <p:spPr>
          <a:xfrm flipH="1">
            <a:off x="6705599" y="3657600"/>
            <a:ext cx="2067541" cy="2067541"/>
          </a:xfrm>
          <a:prstGeom prst="rect">
            <a:avLst/>
          </a:prstGeom>
        </p:spPr>
      </p:pic>
      <p:pic>
        <p:nvPicPr>
          <p:cNvPr id="34" name="Bucket" descr="AST-DrinkingFountain.png"/>
          <p:cNvPicPr>
            <a:picLocks noChangeAspect="1"/>
          </p:cNvPicPr>
          <p:nvPr/>
        </p:nvPicPr>
        <p:blipFill>
          <a:blip r:embed="rId5" cstate="print"/>
          <a:stretch>
            <a:fillRect/>
          </a:stretch>
        </p:blipFill>
        <p:spPr>
          <a:xfrm flipH="1">
            <a:off x="4189666" y="5409386"/>
            <a:ext cx="993173" cy="99317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5386" y="2057400"/>
            <a:ext cx="1905000" cy="1905000"/>
          </a:xfrm>
          <a:prstGeom prst="rect">
            <a:avLst/>
          </a:prstGeom>
        </p:spPr>
      </p:pic>
      <p:pic>
        <p:nvPicPr>
          <p:cNvPr id="14" name="brush" descr="AST-Chair.png"/>
          <p:cNvPicPr>
            <a:picLocks noChangeAspect="1"/>
          </p:cNvPicPr>
          <p:nvPr/>
        </p:nvPicPr>
        <p:blipFill>
          <a:blip r:embed="rId7" cstate="print"/>
          <a:stretch>
            <a:fillRect/>
          </a:stretch>
        </p:blipFill>
        <p:spPr>
          <a:xfrm rot="1234343" flipH="1">
            <a:off x="990437" y="2552745"/>
            <a:ext cx="1099364" cy="1099364"/>
          </a:xfrm>
          <a:prstGeom prst="rect">
            <a:avLst/>
          </a:prstGeom>
        </p:spPr>
      </p:pic>
      <p:sp>
        <p:nvSpPr>
          <p:cNvPr id="6" name="TextBox 5"/>
          <p:cNvSpPr txBox="1"/>
          <p:nvPr/>
        </p:nvSpPr>
        <p:spPr>
          <a:xfrm>
            <a:off x="5257800" y="5694674"/>
            <a:ext cx="3327541" cy="1015663"/>
          </a:xfrm>
          <a:prstGeom prst="rect">
            <a:avLst/>
          </a:prstGeom>
          <a:noFill/>
        </p:spPr>
        <p:txBody>
          <a:bodyPr wrap="square" rtlCol="0">
            <a:spAutoFit/>
          </a:bodyPr>
          <a:lstStyle/>
          <a:p>
            <a:pPr lvl="0" algn="ctr"/>
            <a:r>
              <a:rPr lang="es-ES" sz="2000" dirty="0">
                <a:solidFill>
                  <a:schemeClr val="tx2"/>
                </a:solidFill>
              </a:rPr>
              <a:t>Talle las superficies del exterior y permite que se seque al </a:t>
            </a:r>
            <a:r>
              <a:rPr lang="es-ES" sz="2000" dirty="0" smtClean="0">
                <a:solidFill>
                  <a:schemeClr val="tx2"/>
                </a:solidFill>
              </a:rPr>
              <a:t>aire.</a:t>
            </a:r>
            <a:endParaRPr lang="en-US" sz="2000" dirty="0">
              <a:solidFill>
                <a:schemeClr val="tx2"/>
              </a:solidFill>
            </a:endParaRPr>
          </a:p>
        </p:txBody>
      </p:sp>
      <p:pic>
        <p:nvPicPr>
          <p:cNvPr id="37" name="Cloth" descr="AST-DrinkingFountain.png"/>
          <p:cNvPicPr>
            <a:picLocks noChangeAspect="1"/>
          </p:cNvPicPr>
          <p:nvPr/>
        </p:nvPicPr>
        <p:blipFill>
          <a:blip r:embed="rId8" cstate="print"/>
          <a:stretch>
            <a:fillRect/>
          </a:stretch>
        </p:blipFill>
        <p:spPr>
          <a:xfrm flipH="1">
            <a:off x="4255647" y="4639469"/>
            <a:ext cx="747401" cy="747401"/>
          </a:xfrm>
          <a:prstGeom prst="rect">
            <a:avLst/>
          </a:prstGeom>
        </p:spPr>
      </p:pic>
      <p:pic>
        <p:nvPicPr>
          <p:cNvPr id="38" name="Swipe" descr="GlassCleanWindow-swipe.png"/>
          <p:cNvPicPr>
            <a:picLocks noChangeAspect="1"/>
          </p:cNvPicPr>
          <p:nvPr/>
        </p:nvPicPr>
        <p:blipFill>
          <a:blip r:embed="rId9" cstate="print"/>
          <a:stretch>
            <a:fillRect/>
          </a:stretch>
        </p:blipFill>
        <p:spPr>
          <a:xfrm rot="19726602">
            <a:off x="7562288" y="3702569"/>
            <a:ext cx="1313947" cy="1535160"/>
          </a:xfrm>
          <a:prstGeom prst="rect">
            <a:avLst/>
          </a:prstGeom>
        </p:spPr>
      </p:pic>
      <p:pic>
        <p:nvPicPr>
          <p:cNvPr id="39" name="Arm" descr="GlassCleanWindow-Arm.png"/>
          <p:cNvPicPr>
            <a:picLocks noChangeAspect="1"/>
          </p:cNvPicPr>
          <p:nvPr/>
        </p:nvPicPr>
        <p:blipFill>
          <a:blip r:embed="rId10" cstate="print"/>
          <a:stretch>
            <a:fillRect/>
          </a:stretch>
        </p:blipFill>
        <p:spPr>
          <a:xfrm rot="19966764" flipH="1">
            <a:off x="7763321" y="3488461"/>
            <a:ext cx="1327963" cy="1551536"/>
          </a:xfrm>
          <a:prstGeom prst="rect">
            <a:avLst/>
          </a:prstGeom>
        </p:spPr>
      </p:pic>
      <p:sp>
        <p:nvSpPr>
          <p:cNvPr id="7" name="TextBox 6"/>
          <p:cNvSpPr txBox="1"/>
          <p:nvPr/>
        </p:nvSpPr>
        <p:spPr>
          <a:xfrm>
            <a:off x="5031156" y="4191000"/>
            <a:ext cx="1979244" cy="1323439"/>
          </a:xfrm>
          <a:prstGeom prst="rect">
            <a:avLst/>
          </a:prstGeom>
          <a:noFill/>
        </p:spPr>
        <p:txBody>
          <a:bodyPr wrap="square" rtlCol="0">
            <a:spAutoFit/>
          </a:bodyPr>
          <a:lstStyle/>
          <a:p>
            <a:pPr algn="ctr"/>
            <a:r>
              <a:rPr lang="es-ES" sz="1600" dirty="0"/>
              <a:t>Exprima un trapo en cubeta utilitaria con limpiador desinfectante</a:t>
            </a:r>
            <a:endParaRPr lang="en-US" sz="1600" dirty="0"/>
          </a:p>
        </p:txBody>
      </p:sp>
      <p:sp>
        <p:nvSpPr>
          <p:cNvPr id="28" name="TextBox 32"/>
          <p:cNvSpPr txBox="1"/>
          <p:nvPr/>
        </p:nvSpPr>
        <p:spPr>
          <a:xfrm>
            <a:off x="3294819" y="2882535"/>
            <a:ext cx="2603613" cy="369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en-US" dirty="0"/>
          </a:p>
        </p:txBody>
      </p:sp>
      <p:grpSp>
        <p:nvGrpSpPr>
          <p:cNvPr id="3" name="Group 2"/>
          <p:cNvGrpSpPr/>
          <p:nvPr/>
        </p:nvGrpSpPr>
        <p:grpSpPr>
          <a:xfrm>
            <a:off x="3810000" y="2362200"/>
            <a:ext cx="1916505" cy="1653921"/>
            <a:chOff x="4255647" y="2392660"/>
            <a:chExt cx="1916505" cy="1653921"/>
          </a:xfrm>
        </p:grpSpPr>
        <p:sp>
          <p:nvSpPr>
            <p:cNvPr id="24" name="Rounded Rectangle 23"/>
            <p:cNvSpPr/>
            <p:nvPr/>
          </p:nvSpPr>
          <p:spPr>
            <a:xfrm>
              <a:off x="4255647" y="2748342"/>
              <a:ext cx="1874048" cy="1298239"/>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26" name="Oval 25"/>
            <p:cNvSpPr/>
            <p:nvPr/>
          </p:nvSpPr>
          <p:spPr>
            <a:xfrm>
              <a:off x="5562552" y="2648478"/>
              <a:ext cx="609600" cy="603387"/>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27" name="TextBox 35"/>
            <p:cNvSpPr txBox="1"/>
            <p:nvPr/>
          </p:nvSpPr>
          <p:spPr>
            <a:xfrm>
              <a:off x="5694863" y="2392660"/>
              <a:ext cx="118059"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29" name="Rectangle 28"/>
            <p:cNvSpPr/>
            <p:nvPr/>
          </p:nvSpPr>
          <p:spPr>
            <a:xfrm>
              <a:off x="4320962" y="2993330"/>
              <a:ext cx="1752599" cy="923330"/>
            </a:xfrm>
            <a:prstGeom prst="rect">
              <a:avLst/>
            </a:prstGeom>
          </p:spPr>
          <p:txBody>
            <a:bodyPr wrap="square">
              <a:spAutoFit/>
            </a:bodyPr>
            <a:lstStyle/>
            <a:p>
              <a:pPr lvl="0" algn="ctr"/>
              <a:r>
                <a:rPr lang="en-US" dirty="0" err="1">
                  <a:solidFill>
                    <a:schemeClr val="tx2"/>
                  </a:solidFill>
                </a:rPr>
                <a:t>Úse</a:t>
              </a:r>
              <a:endParaRPr lang="en-US" dirty="0">
                <a:solidFill>
                  <a:schemeClr val="tx2"/>
                </a:solidFill>
              </a:endParaRPr>
            </a:p>
            <a:p>
              <a:pPr lvl="0" algn="ctr"/>
              <a:r>
                <a:rPr lang="en-US" dirty="0" err="1">
                  <a:solidFill>
                    <a:schemeClr val="tx2"/>
                  </a:solidFill>
                </a:rPr>
                <a:t>Heramientos</a:t>
              </a:r>
              <a:endParaRPr lang="en-US" dirty="0">
                <a:solidFill>
                  <a:schemeClr val="tx2"/>
                </a:solidFill>
              </a:endParaRPr>
            </a:p>
            <a:p>
              <a:pPr lvl="0" algn="ctr"/>
              <a:r>
                <a:rPr lang="en-US" dirty="0" err="1">
                  <a:solidFill>
                    <a:schemeClr val="tx2"/>
                  </a:solidFill>
                </a:rPr>
                <a:t>Dedicados</a:t>
              </a:r>
              <a:endParaRPr lang="en-US" dirty="0">
                <a:solidFill>
                  <a:schemeClr val="tx2"/>
                </a:solidFill>
              </a:endParaRPr>
            </a:p>
          </p:txBody>
        </p:sp>
      </p:grpSp>
      <p:sp>
        <p:nvSpPr>
          <p:cNvPr id="30"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14563671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312016" y="4167188"/>
            <a:ext cx="3918857" cy="2462213"/>
          </a:xfrm>
          <a:prstGeom prst="rect">
            <a:avLst/>
          </a:prstGeom>
          <a:noFill/>
        </p:spPr>
        <p:txBody>
          <a:bodyPr wrap="square" rtlCol="0" anchor="b" anchorCtr="0">
            <a:spAutoFit/>
          </a:bodyPr>
          <a:lstStyle/>
          <a:p>
            <a:pPr lvl="0" algn="ctr"/>
            <a:r>
              <a:rPr lang="es-ES" sz="2200" dirty="0"/>
              <a:t>Rocíe limpiador desinfectante en </a:t>
            </a:r>
            <a:endParaRPr lang="es-ES" sz="2200" dirty="0" smtClean="0"/>
          </a:p>
          <a:p>
            <a:pPr lvl="0" algn="ctr"/>
            <a:r>
              <a:rPr lang="es-ES" sz="2200" dirty="0" smtClean="0"/>
              <a:t>todas las </a:t>
            </a:r>
            <a:r>
              <a:rPr lang="es-ES" sz="2200" dirty="0"/>
              <a:t>superficies de </a:t>
            </a:r>
            <a:endParaRPr lang="es-ES" sz="2200" dirty="0" smtClean="0"/>
          </a:p>
          <a:p>
            <a:pPr lvl="0" algn="ctr"/>
            <a:r>
              <a:rPr lang="es-ES" sz="2200" dirty="0" smtClean="0"/>
              <a:t>la </a:t>
            </a:r>
            <a:r>
              <a:rPr lang="es-ES" sz="2200" dirty="0"/>
              <a:t>tina y regadera</a:t>
            </a:r>
            <a:r>
              <a:rPr lang="en-US" sz="2200" dirty="0" smtClean="0"/>
              <a:t>.</a:t>
            </a:r>
          </a:p>
          <a:p>
            <a:pPr lvl="0" algn="ctr"/>
            <a:r>
              <a:rPr lang="es-ES" sz="2200" dirty="0">
                <a:solidFill>
                  <a:srgbClr val="E18A00"/>
                </a:solidFill>
              </a:rPr>
              <a:t>Talle las superficies hasta que estén limpias </a:t>
            </a:r>
            <a:endParaRPr lang="es-ES" sz="2200" dirty="0" smtClean="0">
              <a:solidFill>
                <a:srgbClr val="E18A00"/>
              </a:solidFill>
            </a:endParaRPr>
          </a:p>
          <a:p>
            <a:pPr lvl="0" algn="ctr"/>
            <a:r>
              <a:rPr lang="es-ES" sz="2200" dirty="0" smtClean="0">
                <a:solidFill>
                  <a:srgbClr val="E18A00"/>
                </a:solidFill>
              </a:rPr>
              <a:t>y </a:t>
            </a:r>
            <a:r>
              <a:rPr lang="es-ES" sz="2200" dirty="0">
                <a:solidFill>
                  <a:srgbClr val="E18A00"/>
                </a:solidFill>
              </a:rPr>
              <a:t>libre de rayas</a:t>
            </a:r>
            <a:r>
              <a:rPr lang="en-US" sz="2200" dirty="0" smtClean="0">
                <a:solidFill>
                  <a:srgbClr val="E18A00"/>
                </a:solidFill>
              </a:rPr>
              <a:t>. </a:t>
            </a:r>
            <a:endParaRPr lang="en-US" sz="2200" dirty="0">
              <a:solidFill>
                <a:srgbClr val="E18A00"/>
              </a:solidFill>
            </a:endParaRPr>
          </a:p>
        </p:txBody>
      </p:sp>
      <p:pic>
        <p:nvPicPr>
          <p:cNvPr id="25" name="tub" descr="AST-Table.png"/>
          <p:cNvPicPr>
            <a:picLocks noChangeAspect="1"/>
          </p:cNvPicPr>
          <p:nvPr/>
        </p:nvPicPr>
        <p:blipFill>
          <a:blip r:embed="rId4" cstate="print"/>
          <a:stretch>
            <a:fillRect/>
          </a:stretch>
        </p:blipFill>
        <p:spPr>
          <a:xfrm>
            <a:off x="2667000" y="2743200"/>
            <a:ext cx="1721456" cy="1721456"/>
          </a:xfrm>
          <a:prstGeom prst="rect">
            <a:avLst/>
          </a:prstGeom>
        </p:spPr>
      </p:pic>
      <p:pic>
        <p:nvPicPr>
          <p:cNvPr id="12" name="Bucket" descr="AST-DrinkingFountain.png"/>
          <p:cNvPicPr>
            <a:picLocks noChangeAspect="1"/>
          </p:cNvPicPr>
          <p:nvPr/>
        </p:nvPicPr>
        <p:blipFill>
          <a:blip r:embed="rId5" cstate="print"/>
          <a:stretch>
            <a:fillRect/>
          </a:stretch>
        </p:blipFill>
        <p:spPr>
          <a:xfrm flipH="1">
            <a:off x="4175017" y="5343541"/>
            <a:ext cx="1292679" cy="1292679"/>
          </a:xfrm>
          <a:prstGeom prst="rect">
            <a:avLst/>
          </a:prstGeom>
        </p:spPr>
      </p:pic>
      <p:pic>
        <p:nvPicPr>
          <p:cNvPr id="13" name="Cloth" descr="AST-DrinkingFountain.png"/>
          <p:cNvPicPr>
            <a:picLocks noChangeAspect="1"/>
          </p:cNvPicPr>
          <p:nvPr/>
        </p:nvPicPr>
        <p:blipFill>
          <a:blip r:embed="rId6" cstate="print"/>
          <a:stretch>
            <a:fillRect/>
          </a:stretch>
        </p:blipFill>
        <p:spPr>
          <a:xfrm flipH="1">
            <a:off x="4262515" y="4464656"/>
            <a:ext cx="990600" cy="990600"/>
          </a:xfrm>
          <a:prstGeom prst="rect">
            <a:avLst/>
          </a:prstGeom>
        </p:spPr>
      </p:pic>
      <p:sp>
        <p:nvSpPr>
          <p:cNvPr id="14" name="TextBox 13"/>
          <p:cNvSpPr txBox="1"/>
          <p:nvPr/>
        </p:nvSpPr>
        <p:spPr>
          <a:xfrm>
            <a:off x="762000" y="1574254"/>
            <a:ext cx="6019800" cy="483146"/>
          </a:xfrm>
          <a:prstGeom prst="rect">
            <a:avLst/>
          </a:prstGeom>
          <a:noFill/>
        </p:spPr>
        <p:txBody>
          <a:bodyPr wrap="square" rtlCol="0">
            <a:spAutoFit/>
          </a:bodyPr>
          <a:lstStyle/>
          <a:p>
            <a:pPr>
              <a:lnSpc>
                <a:spcPts val="3400"/>
              </a:lnSpc>
            </a:pPr>
            <a:r>
              <a:rPr lang="es-ES_tradnl" sz="2400" b="1" dirty="0" smtClean="0"/>
              <a:t>Desinfectar</a:t>
            </a:r>
            <a:endParaRPr lang="en-US" sz="2400" b="1" dirty="0"/>
          </a:p>
        </p:txBody>
      </p:sp>
      <p:sp>
        <p:nvSpPr>
          <p:cNvPr id="10" name="Detail 3"/>
          <p:cNvSpPr txBox="1"/>
          <p:nvPr/>
        </p:nvSpPr>
        <p:spPr>
          <a:xfrm>
            <a:off x="5334000" y="4435733"/>
            <a:ext cx="3695700" cy="2215991"/>
          </a:xfrm>
          <a:prstGeom prst="rect">
            <a:avLst/>
          </a:prstGeom>
          <a:noFill/>
        </p:spPr>
        <p:txBody>
          <a:bodyPr wrap="square" rtlCol="0" anchor="b" anchorCtr="0">
            <a:spAutoFit/>
          </a:bodyPr>
          <a:lstStyle/>
          <a:p>
            <a:pPr lvl="0" algn="ctr"/>
            <a:r>
              <a:rPr lang="en-US" sz="1200" dirty="0" smtClean="0"/>
              <a:t> </a:t>
            </a:r>
          </a:p>
          <a:p>
            <a:pPr lvl="0" algn="ctr"/>
            <a:r>
              <a:rPr lang="es-ES" sz="2100" dirty="0">
                <a:solidFill>
                  <a:schemeClr val="tx2"/>
                </a:solidFill>
              </a:rPr>
              <a:t>Talle todas las </a:t>
            </a:r>
            <a:r>
              <a:rPr lang="es-ES" sz="2100" dirty="0" smtClean="0">
                <a:solidFill>
                  <a:schemeClr val="tx2"/>
                </a:solidFill>
              </a:rPr>
              <a:t>superficies </a:t>
            </a:r>
          </a:p>
          <a:p>
            <a:pPr lvl="0" algn="ctr"/>
            <a:r>
              <a:rPr lang="es-ES" sz="2100" dirty="0" smtClean="0">
                <a:solidFill>
                  <a:schemeClr val="tx2"/>
                </a:solidFill>
              </a:rPr>
              <a:t>de </a:t>
            </a:r>
            <a:r>
              <a:rPr lang="es-ES" sz="2100" dirty="0">
                <a:solidFill>
                  <a:schemeClr val="tx2"/>
                </a:solidFill>
              </a:rPr>
              <a:t>la tina y </a:t>
            </a:r>
            <a:r>
              <a:rPr lang="es-ES" sz="2100" dirty="0" smtClean="0">
                <a:solidFill>
                  <a:schemeClr val="tx2"/>
                </a:solidFill>
              </a:rPr>
              <a:t>regadera.</a:t>
            </a:r>
          </a:p>
          <a:p>
            <a:pPr lvl="0" algn="ctr"/>
            <a:r>
              <a:rPr lang="es-ES" sz="2000" dirty="0" err="1">
                <a:solidFill>
                  <a:srgbClr val="3D443E"/>
                </a:solidFill>
              </a:rPr>
              <a:t>Déle</a:t>
            </a:r>
            <a:r>
              <a:rPr lang="es-ES" sz="2000" dirty="0">
                <a:solidFill>
                  <a:srgbClr val="3D443E"/>
                </a:solidFill>
              </a:rPr>
              <a:t> vuelta al trapo </a:t>
            </a:r>
            <a:endParaRPr lang="es-ES" sz="2000" dirty="0" smtClean="0">
              <a:solidFill>
                <a:srgbClr val="3D443E"/>
              </a:solidFill>
            </a:endParaRPr>
          </a:p>
          <a:p>
            <a:pPr lvl="0" algn="ctr"/>
            <a:r>
              <a:rPr lang="es-ES" sz="2000" dirty="0" smtClean="0">
                <a:solidFill>
                  <a:srgbClr val="3D443E"/>
                </a:solidFill>
              </a:rPr>
              <a:t>a </a:t>
            </a:r>
            <a:r>
              <a:rPr lang="es-ES" sz="2000" dirty="0">
                <a:solidFill>
                  <a:srgbClr val="3D443E"/>
                </a:solidFill>
              </a:rPr>
              <a:t>un lado limpio, </a:t>
            </a:r>
            <a:endParaRPr lang="es-ES" sz="2000" dirty="0" smtClean="0">
              <a:solidFill>
                <a:srgbClr val="3D443E"/>
              </a:solidFill>
            </a:endParaRPr>
          </a:p>
          <a:p>
            <a:pPr lvl="0" algn="ctr"/>
            <a:r>
              <a:rPr lang="es-ES" sz="2000" dirty="0" smtClean="0">
                <a:solidFill>
                  <a:srgbClr val="3D443E"/>
                </a:solidFill>
              </a:rPr>
              <a:t>vuelva a </a:t>
            </a:r>
            <a:r>
              <a:rPr lang="es-ES" sz="2000" dirty="0">
                <a:solidFill>
                  <a:srgbClr val="3D443E"/>
                </a:solidFill>
              </a:rPr>
              <a:t>tallar </a:t>
            </a:r>
            <a:endParaRPr lang="es-ES" sz="2000" dirty="0" smtClean="0">
              <a:solidFill>
                <a:srgbClr val="3D443E"/>
              </a:solidFill>
            </a:endParaRPr>
          </a:p>
          <a:p>
            <a:pPr lvl="0" algn="ctr"/>
            <a:r>
              <a:rPr lang="es-ES" sz="2000" dirty="0" smtClean="0">
                <a:solidFill>
                  <a:srgbClr val="3D443E"/>
                </a:solidFill>
              </a:rPr>
              <a:t>y </a:t>
            </a:r>
            <a:r>
              <a:rPr lang="es-ES" sz="2000" dirty="0">
                <a:solidFill>
                  <a:srgbClr val="3D443E"/>
                </a:solidFill>
              </a:rPr>
              <a:t>permita secar al aire.</a:t>
            </a:r>
            <a:endParaRPr lang="en-US" sz="2000" dirty="0">
              <a:solidFill>
                <a:srgbClr val="3D443E"/>
              </a:solidFill>
            </a:endParaRPr>
          </a:p>
        </p:txBody>
      </p:sp>
      <p:sp>
        <p:nvSpPr>
          <p:cNvPr id="39" name="Title 1"/>
          <p:cNvSpPr>
            <a:spLocks noGrp="1"/>
          </p:cNvSpPr>
          <p:nvPr>
            <p:ph type="title"/>
          </p:nvPr>
        </p:nvSpPr>
        <p:spPr>
          <a:xfrm>
            <a:off x="152400" y="166785"/>
            <a:ext cx="5029200" cy="639762"/>
          </a:xfrm>
        </p:spPr>
        <p:txBody>
          <a:bodyPr>
            <a:normAutofit/>
          </a:bodyPr>
          <a:lstStyle/>
          <a:p>
            <a:pPr lvl="0"/>
            <a:r>
              <a:rPr lang="es-ES_tradnl" dirty="0"/>
              <a:t>Tina y Regadera</a:t>
            </a:r>
            <a:endParaRPr lang="en-US"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2416628"/>
            <a:ext cx="1622027" cy="1622027"/>
          </a:xfrm>
          <a:prstGeom prst="rect">
            <a:avLst/>
          </a:prstGeom>
        </p:spPr>
      </p:pic>
      <p:pic>
        <p:nvPicPr>
          <p:cNvPr id="42" name="Bottle" descr="Spray-Bottle.png"/>
          <p:cNvPicPr>
            <a:picLocks noChangeAspect="1"/>
          </p:cNvPicPr>
          <p:nvPr/>
        </p:nvPicPr>
        <p:blipFill>
          <a:blip r:embed="rId8" cstate="print"/>
          <a:stretch>
            <a:fillRect/>
          </a:stretch>
        </p:blipFill>
        <p:spPr>
          <a:xfrm flipH="1">
            <a:off x="533400" y="2917924"/>
            <a:ext cx="1084902" cy="1098241"/>
          </a:xfrm>
          <a:prstGeom prst="rect">
            <a:avLst/>
          </a:prstGeom>
        </p:spPr>
      </p:pic>
      <p:pic>
        <p:nvPicPr>
          <p:cNvPr id="43" name="Spray" descr="Spray-Bottle-spray.png"/>
          <p:cNvPicPr>
            <a:picLocks noChangeAspect="1"/>
          </p:cNvPicPr>
          <p:nvPr/>
        </p:nvPicPr>
        <p:blipFill>
          <a:blip r:embed="rId9" cstate="print"/>
          <a:stretch>
            <a:fillRect/>
          </a:stretch>
        </p:blipFill>
        <p:spPr>
          <a:xfrm flipH="1">
            <a:off x="533400" y="2917923"/>
            <a:ext cx="1084902" cy="1098241"/>
          </a:xfrm>
          <a:prstGeom prst="rect">
            <a:avLst/>
          </a:prstGeom>
        </p:spPr>
      </p:pic>
      <p:pic>
        <p:nvPicPr>
          <p:cNvPr id="44" name="Trigger" descr="Spray-Bottle-trigger.png"/>
          <p:cNvPicPr>
            <a:picLocks noChangeAspect="1"/>
          </p:cNvPicPr>
          <p:nvPr/>
        </p:nvPicPr>
        <p:blipFill>
          <a:blip r:embed="rId10" cstate="print"/>
          <a:stretch>
            <a:fillRect/>
          </a:stretch>
        </p:blipFill>
        <p:spPr>
          <a:xfrm flipH="1">
            <a:off x="685800" y="3094438"/>
            <a:ext cx="204530" cy="217869"/>
          </a:xfrm>
          <a:prstGeom prst="rect">
            <a:avLst/>
          </a:prstGeom>
        </p:spPr>
      </p:pic>
      <p:grpSp>
        <p:nvGrpSpPr>
          <p:cNvPr id="19" name="Popup"/>
          <p:cNvGrpSpPr/>
          <p:nvPr/>
        </p:nvGrpSpPr>
        <p:grpSpPr>
          <a:xfrm>
            <a:off x="5105400" y="2895601"/>
            <a:ext cx="3124200" cy="1676400"/>
            <a:chOff x="5334000" y="3204326"/>
            <a:chExt cx="3088211" cy="2558299"/>
          </a:xfrm>
          <a:effectLst>
            <a:outerShdw blurRad="50800" dist="38100" dir="2700000" algn="tl" rotWithShape="0">
              <a:prstClr val="black">
                <a:alpha val="40000"/>
              </a:prstClr>
            </a:outerShdw>
          </a:effectLst>
        </p:grpSpPr>
        <p:sp>
          <p:nvSpPr>
            <p:cNvPr id="20" name="Rounded Rectangle 19"/>
            <p:cNvSpPr/>
            <p:nvPr/>
          </p:nvSpPr>
          <p:spPr>
            <a:xfrm>
              <a:off x="5334000" y="3781425"/>
              <a:ext cx="2895600" cy="1981200"/>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21" name="Oval 20"/>
            <p:cNvSpPr/>
            <p:nvPr/>
          </p:nvSpPr>
          <p:spPr>
            <a:xfrm>
              <a:off x="7819633" y="3594721"/>
              <a:ext cx="602578" cy="920809"/>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22" name="TextBox 35"/>
            <p:cNvSpPr txBox="1"/>
            <p:nvPr/>
          </p:nvSpPr>
          <p:spPr>
            <a:xfrm>
              <a:off x="7950420" y="3204326"/>
              <a:ext cx="116699" cy="16908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23" name="TextBox 32"/>
            <p:cNvSpPr txBox="1"/>
            <p:nvPr/>
          </p:nvSpPr>
          <p:spPr>
            <a:xfrm>
              <a:off x="5427379" y="3986212"/>
              <a:ext cx="2573621" cy="5636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en-US" dirty="0"/>
            </a:p>
          </p:txBody>
        </p:sp>
      </p:grpSp>
      <p:sp>
        <p:nvSpPr>
          <p:cNvPr id="3" name="Rectangle 2"/>
          <p:cNvSpPr/>
          <p:nvPr/>
        </p:nvSpPr>
        <p:spPr>
          <a:xfrm>
            <a:off x="5253115" y="3312307"/>
            <a:ext cx="2681815" cy="1200329"/>
          </a:xfrm>
          <a:prstGeom prst="rect">
            <a:avLst/>
          </a:prstGeom>
        </p:spPr>
        <p:txBody>
          <a:bodyPr wrap="square">
            <a:spAutoFit/>
          </a:bodyPr>
          <a:lstStyle/>
          <a:p>
            <a:pPr lvl="0" algn="ctr"/>
            <a:r>
              <a:rPr lang="en-US" dirty="0">
                <a:solidFill>
                  <a:srgbClr val="E18A00"/>
                </a:solidFill>
              </a:rPr>
              <a:t>Como </a:t>
            </a:r>
            <a:r>
              <a:rPr lang="en-US" dirty="0" err="1">
                <a:solidFill>
                  <a:srgbClr val="E18A00"/>
                </a:solidFill>
              </a:rPr>
              <a:t>opción</a:t>
            </a:r>
            <a:r>
              <a:rPr lang="en-US" dirty="0">
                <a:solidFill>
                  <a:srgbClr val="E18A00"/>
                </a:solidFill>
              </a:rPr>
              <a:t>: </a:t>
            </a:r>
          </a:p>
          <a:p>
            <a:pPr lvl="0" algn="ctr"/>
            <a:r>
              <a:rPr lang="es-ES" dirty="0"/>
              <a:t>Rocíe, talle, vuelva </a:t>
            </a:r>
            <a:endParaRPr lang="es-ES" dirty="0" smtClean="0"/>
          </a:p>
          <a:p>
            <a:pPr lvl="0" algn="ctr"/>
            <a:r>
              <a:rPr lang="es-ES" dirty="0" smtClean="0"/>
              <a:t>a </a:t>
            </a:r>
            <a:r>
              <a:rPr lang="es-ES" dirty="0"/>
              <a:t>rociar y permite secar al aire</a:t>
            </a:r>
            <a:r>
              <a:rPr lang="en-US" dirty="0" smtClean="0"/>
              <a:t>.</a:t>
            </a:r>
            <a:endParaRPr lang="en-US" dirty="0">
              <a:solidFill>
                <a:schemeClr val="tx2"/>
              </a:solidFill>
            </a:endParaRPr>
          </a:p>
        </p:txBody>
      </p:sp>
      <p:sp>
        <p:nvSpPr>
          <p:cNvPr id="26"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20479712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 Task"/>
          <p:cNvSpPr txBox="1"/>
          <p:nvPr/>
        </p:nvSpPr>
        <p:spPr>
          <a:xfrm>
            <a:off x="1066800" y="1447800"/>
            <a:ext cx="6019800" cy="919162"/>
          </a:xfrm>
          <a:prstGeom prst="rect">
            <a:avLst/>
          </a:prstGeom>
          <a:noFill/>
        </p:spPr>
        <p:txBody>
          <a:bodyPr wrap="square" rtlCol="0">
            <a:spAutoFit/>
          </a:bodyPr>
          <a:lstStyle/>
          <a:p>
            <a:pPr>
              <a:lnSpc>
                <a:spcPts val="3400"/>
              </a:lnSpc>
            </a:pPr>
            <a:r>
              <a:rPr lang="en-US" sz="2400" b="1" dirty="0"/>
              <a:t>Revise y </a:t>
            </a:r>
            <a:r>
              <a:rPr lang="en-US" sz="2400" b="1" dirty="0" err="1"/>
              <a:t>rellene</a:t>
            </a:r>
            <a:endParaRPr lang="en-US" sz="2400" b="1" dirty="0"/>
          </a:p>
          <a:p>
            <a:pPr>
              <a:lnSpc>
                <a:spcPts val="3400"/>
              </a:lnSpc>
            </a:pPr>
            <a:r>
              <a:rPr lang="en-US" sz="2400" b="1" dirty="0" err="1"/>
              <a:t>Desinfecte</a:t>
            </a:r>
            <a:endParaRPr lang="en-US" sz="2400" b="1" dirty="0"/>
          </a:p>
        </p:txBody>
      </p:sp>
      <p:sp>
        <p:nvSpPr>
          <p:cNvPr id="11" name="Detail 1"/>
          <p:cNvSpPr txBox="1"/>
          <p:nvPr/>
        </p:nvSpPr>
        <p:spPr>
          <a:xfrm>
            <a:off x="381000" y="4244876"/>
            <a:ext cx="8382000" cy="2308324"/>
          </a:xfrm>
          <a:prstGeom prst="rect">
            <a:avLst/>
          </a:prstGeom>
          <a:noFill/>
        </p:spPr>
        <p:txBody>
          <a:bodyPr wrap="square" rtlCol="0" anchor="b" anchorCtr="0">
            <a:spAutoFit/>
          </a:bodyPr>
          <a:lstStyle/>
          <a:p>
            <a:pPr algn="ctr"/>
            <a:r>
              <a:rPr lang="es-ES_tradnl" sz="2400" dirty="0">
                <a:latin typeface="Verdana" pitchFamily="34" charset="0"/>
              </a:rPr>
              <a:t>Rocíe y limpie exteriores de dispensadores</a:t>
            </a:r>
            <a:endParaRPr lang="es-ES_tradnl" sz="2400" dirty="0">
              <a:solidFill>
                <a:schemeClr val="accent2">
                  <a:lumMod val="50000"/>
                </a:schemeClr>
              </a:solidFill>
            </a:endParaRPr>
          </a:p>
          <a:p>
            <a:pPr algn="ctr"/>
            <a:r>
              <a:rPr lang="es-ES_tradnl" sz="2400" dirty="0">
                <a:solidFill>
                  <a:schemeClr val="accent2">
                    <a:lumMod val="50000"/>
                  </a:schemeClr>
                </a:solidFill>
              </a:rPr>
              <a:t>Dispensadores se revisaron cuando se aplicó desinfectante </a:t>
            </a:r>
            <a:r>
              <a:rPr lang="es-ES_tradnl" sz="2400" dirty="0">
                <a:solidFill>
                  <a:srgbClr val="E18A00"/>
                </a:solidFill>
              </a:rPr>
              <a:t>anteriormente.</a:t>
            </a:r>
            <a:endParaRPr lang="en-US" sz="2400" dirty="0">
              <a:solidFill>
                <a:srgbClr val="E18A00"/>
              </a:solidFill>
            </a:endParaRPr>
          </a:p>
          <a:p>
            <a:pPr algn="ctr"/>
            <a:r>
              <a:rPr lang="es-ES_tradnl" sz="2400" dirty="0">
                <a:solidFill>
                  <a:srgbClr val="E18A00"/>
                </a:solidFill>
              </a:rPr>
              <a:t>Dispensadores que necesitan ser rellenados quedaron abiertos como un recordatorio.</a:t>
            </a:r>
            <a:endParaRPr lang="en-US" sz="2400" dirty="0">
              <a:solidFill>
                <a:srgbClr val="E18A00"/>
              </a:solidFill>
            </a:endParaRPr>
          </a:p>
          <a:p>
            <a:pPr lvl="0" algn="ctr"/>
            <a:r>
              <a:rPr lang="en-US" sz="2400" dirty="0" err="1"/>
              <a:t>Rellene</a:t>
            </a:r>
            <a:r>
              <a:rPr lang="en-US" sz="2400" dirty="0"/>
              <a:t> </a:t>
            </a:r>
            <a:r>
              <a:rPr lang="en-US" sz="2400" dirty="0" err="1"/>
              <a:t>ahora</a:t>
            </a:r>
            <a:r>
              <a:rPr lang="en-US" sz="2400" dirty="0"/>
              <a:t>.</a:t>
            </a:r>
          </a:p>
        </p:txBody>
      </p:sp>
      <p:pic>
        <p:nvPicPr>
          <p:cNvPr id="8" name="Sink" descr="AST-Sink.png"/>
          <p:cNvPicPr>
            <a:picLocks noChangeAspect="1"/>
          </p:cNvPicPr>
          <p:nvPr/>
        </p:nvPicPr>
        <p:blipFill>
          <a:blip r:embed="rId4" cstate="print"/>
          <a:stretch>
            <a:fillRect/>
          </a:stretch>
        </p:blipFill>
        <p:spPr>
          <a:xfrm>
            <a:off x="1066800" y="2712372"/>
            <a:ext cx="1447800" cy="1447800"/>
          </a:xfrm>
          <a:prstGeom prst="rect">
            <a:avLst/>
          </a:prstGeom>
        </p:spPr>
      </p:pic>
      <p:pic>
        <p:nvPicPr>
          <p:cNvPr id="9" name="Fountain" descr="AST-DrinkingFountain.png"/>
          <p:cNvPicPr>
            <a:picLocks noChangeAspect="1"/>
          </p:cNvPicPr>
          <p:nvPr/>
        </p:nvPicPr>
        <p:blipFill>
          <a:blip r:embed="rId5" cstate="print"/>
          <a:stretch>
            <a:fillRect/>
          </a:stretch>
        </p:blipFill>
        <p:spPr>
          <a:xfrm>
            <a:off x="3644832" y="2198722"/>
            <a:ext cx="1841568" cy="1841568"/>
          </a:xfrm>
          <a:prstGeom prst="rect">
            <a:avLst/>
          </a:prstGeom>
        </p:spPr>
      </p:pic>
      <p:sp>
        <p:nvSpPr>
          <p:cNvPr id="2" name="Title 1"/>
          <p:cNvSpPr>
            <a:spLocks noGrp="1"/>
          </p:cNvSpPr>
          <p:nvPr>
            <p:ph type="title"/>
          </p:nvPr>
        </p:nvSpPr>
        <p:spPr/>
        <p:txBody>
          <a:bodyPr/>
          <a:lstStyle/>
          <a:p>
            <a:pPr lvl="0"/>
            <a:r>
              <a:rPr lang="en-US" dirty="0" err="1">
                <a:latin typeface="Verdana" pitchFamily="34" charset="0"/>
                <a:ea typeface="Verdana" pitchFamily="34" charset="0"/>
                <a:cs typeface="Verdana" pitchFamily="34" charset="0"/>
              </a:rPr>
              <a:t>Dispensadores</a:t>
            </a:r>
            <a:endParaRPr lang="en-US" dirty="0"/>
          </a:p>
        </p:txBody>
      </p:sp>
      <p:pic>
        <p:nvPicPr>
          <p:cNvPr id="12" name="Swipe" descr="GlassCleanWindow-swipe.png"/>
          <p:cNvPicPr>
            <a:picLocks noChangeAspect="1"/>
          </p:cNvPicPr>
          <p:nvPr/>
        </p:nvPicPr>
        <p:blipFill>
          <a:blip r:embed="rId6" cstate="print"/>
          <a:stretch>
            <a:fillRect/>
          </a:stretch>
        </p:blipFill>
        <p:spPr>
          <a:xfrm rot="2189748">
            <a:off x="3034546" y="1931399"/>
            <a:ext cx="1642943" cy="1919544"/>
          </a:xfrm>
          <a:prstGeom prst="rect">
            <a:avLst/>
          </a:prstGeom>
        </p:spPr>
      </p:pic>
      <p:pic>
        <p:nvPicPr>
          <p:cNvPr id="13" name="Arm" descr="GlassCleanWindow-Arm.png"/>
          <p:cNvPicPr>
            <a:picLocks noChangeAspect="1"/>
          </p:cNvPicPr>
          <p:nvPr/>
        </p:nvPicPr>
        <p:blipFill>
          <a:blip r:embed="rId7" cstate="print"/>
          <a:stretch>
            <a:fillRect/>
          </a:stretch>
        </p:blipFill>
        <p:spPr>
          <a:xfrm rot="2227036">
            <a:off x="3064923" y="1970188"/>
            <a:ext cx="1642943" cy="1919544"/>
          </a:xfrm>
          <a:prstGeom prst="rect">
            <a:avLst/>
          </a:prstGeom>
        </p:spPr>
      </p:pic>
      <p:sp>
        <p:nvSpPr>
          <p:cNvPr id="14"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26209536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867400" y="6034344"/>
            <a:ext cx="2743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tail 1"/>
          <p:cNvSpPr txBox="1"/>
          <p:nvPr/>
        </p:nvSpPr>
        <p:spPr>
          <a:xfrm>
            <a:off x="206296" y="1382554"/>
            <a:ext cx="6042104" cy="5170646"/>
          </a:xfrm>
          <a:prstGeom prst="rect">
            <a:avLst/>
          </a:prstGeom>
          <a:noFill/>
        </p:spPr>
        <p:txBody>
          <a:bodyPr wrap="square" rtlCol="0" anchor="b" anchorCtr="0">
            <a:spAutoFit/>
          </a:bodyPr>
          <a:lstStyle/>
          <a:p>
            <a:r>
              <a:rPr lang="es-ES_tradnl" sz="2400" dirty="0"/>
              <a:t>La mayor parte de manchas, huellas digitales y suciedades se producen </a:t>
            </a:r>
            <a:r>
              <a:rPr lang="es-ES_tradnl" sz="2400" dirty="0" smtClean="0"/>
              <a:t> de </a:t>
            </a:r>
            <a:r>
              <a:rPr lang="es-ES_tradnl" sz="2400" dirty="0"/>
              <a:t>4 a 6 pies desde el suelo.</a:t>
            </a:r>
            <a:r>
              <a:rPr lang="en-US" sz="2400" dirty="0"/>
              <a:t> </a:t>
            </a:r>
            <a:endParaRPr lang="en-US" sz="2400" dirty="0" smtClean="0"/>
          </a:p>
          <a:p>
            <a:endParaRPr lang="en-US" sz="2400" dirty="0"/>
          </a:p>
          <a:p>
            <a:pPr lvl="0" algn="ctr"/>
            <a:endParaRPr lang="en-US" sz="2400" dirty="0"/>
          </a:p>
          <a:p>
            <a:r>
              <a:rPr lang="es-ES_tradnl" sz="2400" dirty="0" smtClean="0"/>
              <a:t>Quite </a:t>
            </a:r>
            <a:r>
              <a:rPr lang="es-ES_tradnl" sz="2400" dirty="0"/>
              <a:t>estas manchas obvias</a:t>
            </a:r>
          </a:p>
          <a:p>
            <a:r>
              <a:rPr lang="es-ES_tradnl" sz="2400" dirty="0"/>
              <a:t>todos los días.</a:t>
            </a:r>
            <a:endParaRPr lang="en-US" sz="2400" dirty="0"/>
          </a:p>
          <a:p>
            <a:pPr lvl="0"/>
            <a:r>
              <a:rPr lang="en-US" sz="2400" dirty="0" smtClean="0">
                <a:solidFill>
                  <a:srgbClr val="E18A00"/>
                </a:solidFill>
              </a:rPr>
              <a:t> </a:t>
            </a:r>
            <a:r>
              <a:rPr lang="es-ES_tradnl" sz="2400" dirty="0">
                <a:latin typeface="Verdana" pitchFamily="34" charset="0"/>
              </a:rPr>
              <a:t>Rocíe ligeramente limpiador </a:t>
            </a:r>
            <a:r>
              <a:rPr lang="es-ES_tradnl" sz="2400" dirty="0" smtClean="0">
                <a:latin typeface="Verdana" pitchFamily="34" charset="0"/>
              </a:rPr>
              <a:t>en las manchas, limpie para removerlas,     y que se sequen las superficies libre de rayas</a:t>
            </a:r>
            <a:endParaRPr lang="en-US" sz="2400" dirty="0" smtClean="0">
              <a:solidFill>
                <a:srgbClr val="E18A00"/>
              </a:solidFill>
            </a:endParaRPr>
          </a:p>
          <a:p>
            <a:pPr lvl="0"/>
            <a:endParaRPr lang="en-US" dirty="0" smtClean="0"/>
          </a:p>
          <a:p>
            <a:pPr algn="ctr"/>
            <a:r>
              <a:rPr lang="es-ES_tradnl" sz="2400" dirty="0">
                <a:solidFill>
                  <a:srgbClr val="E18A00"/>
                </a:solidFill>
              </a:rPr>
              <a:t>Limpie toda la pieza </a:t>
            </a:r>
            <a:r>
              <a:rPr lang="es-ES_tradnl" sz="2400" dirty="0" smtClean="0">
                <a:solidFill>
                  <a:srgbClr val="E18A00"/>
                </a:solidFill>
              </a:rPr>
              <a:t>de </a:t>
            </a:r>
            <a:r>
              <a:rPr lang="es-ES_tradnl" sz="2400" dirty="0">
                <a:solidFill>
                  <a:srgbClr val="E18A00"/>
                </a:solidFill>
              </a:rPr>
              <a:t>vidrio </a:t>
            </a:r>
            <a:endParaRPr lang="es-ES_tradnl" sz="2400" dirty="0" smtClean="0">
              <a:solidFill>
                <a:srgbClr val="E18A00"/>
              </a:solidFill>
            </a:endParaRPr>
          </a:p>
          <a:p>
            <a:pPr algn="ctr"/>
            <a:r>
              <a:rPr lang="es-ES_tradnl" sz="2400" dirty="0" smtClean="0">
                <a:solidFill>
                  <a:srgbClr val="E18A00"/>
                </a:solidFill>
              </a:rPr>
              <a:t>si </a:t>
            </a:r>
            <a:r>
              <a:rPr lang="es-ES_tradnl" sz="2400" dirty="0">
                <a:solidFill>
                  <a:srgbClr val="E18A00"/>
                </a:solidFill>
              </a:rPr>
              <a:t>es </a:t>
            </a:r>
            <a:r>
              <a:rPr lang="es-ES_tradnl" sz="2400" dirty="0" smtClean="0">
                <a:solidFill>
                  <a:srgbClr val="E18A00"/>
                </a:solidFill>
              </a:rPr>
              <a:t>necesario</a:t>
            </a:r>
            <a:endParaRPr lang="en-US" sz="2400" dirty="0">
              <a:solidFill>
                <a:srgbClr val="E18A00"/>
              </a:solidFill>
            </a:endParaRPr>
          </a:p>
        </p:txBody>
      </p:sp>
      <p:grpSp>
        <p:nvGrpSpPr>
          <p:cNvPr id="3" name="Group 2"/>
          <p:cNvGrpSpPr/>
          <p:nvPr/>
        </p:nvGrpSpPr>
        <p:grpSpPr>
          <a:xfrm>
            <a:off x="6902669" y="3421200"/>
            <a:ext cx="2035460" cy="2562225"/>
            <a:chOff x="6781800" y="3319719"/>
            <a:chExt cx="2035460" cy="2562225"/>
          </a:xfrm>
        </p:grpSpPr>
        <p:pic>
          <p:nvPicPr>
            <p:cNvPr id="10" name="Door" descr="AST-DoorHardware-Trans1.png"/>
            <p:cNvPicPr>
              <a:picLocks noChangeAspect="1"/>
            </p:cNvPicPr>
            <p:nvPr/>
          </p:nvPicPr>
          <p:blipFill>
            <a:blip r:embed="rId4" cstate="print"/>
            <a:stretch>
              <a:fillRect/>
            </a:stretch>
          </p:blipFill>
          <p:spPr>
            <a:xfrm>
              <a:off x="6781800" y="3319719"/>
              <a:ext cx="2035460" cy="2562225"/>
            </a:xfrm>
            <a:prstGeom prst="rect">
              <a:avLst/>
            </a:prstGeom>
          </p:spPr>
        </p:pic>
        <p:pic>
          <p:nvPicPr>
            <p:cNvPr id="13" name="Door Glass" descr="AST-DoorHardware-Trans2.png"/>
            <p:cNvPicPr>
              <a:picLocks noChangeAspect="1"/>
            </p:cNvPicPr>
            <p:nvPr/>
          </p:nvPicPr>
          <p:blipFill>
            <a:blip r:embed="rId5" cstate="print"/>
            <a:stretch>
              <a:fillRect/>
            </a:stretch>
          </p:blipFill>
          <p:spPr>
            <a:xfrm>
              <a:off x="6781800" y="3319719"/>
              <a:ext cx="2035460" cy="2562225"/>
            </a:xfrm>
            <a:prstGeom prst="rect">
              <a:avLst/>
            </a:prstGeom>
          </p:spPr>
        </p:pic>
      </p:grpSp>
      <p:pic>
        <p:nvPicPr>
          <p:cNvPr id="14" name="Window Sm" descr="AST-Glass2.png"/>
          <p:cNvPicPr>
            <a:picLocks noChangeAspect="1"/>
          </p:cNvPicPr>
          <p:nvPr/>
        </p:nvPicPr>
        <p:blipFill>
          <a:blip r:embed="rId6" cstate="print"/>
          <a:stretch>
            <a:fillRect/>
          </a:stretch>
        </p:blipFill>
        <p:spPr>
          <a:xfrm>
            <a:off x="5552490" y="3337821"/>
            <a:ext cx="1305510" cy="1305510"/>
          </a:xfrm>
          <a:prstGeom prst="rect">
            <a:avLst/>
          </a:prstGeom>
        </p:spPr>
      </p:pic>
      <p:sp>
        <p:nvSpPr>
          <p:cNvPr id="2" name="Title 1"/>
          <p:cNvSpPr>
            <a:spLocks noGrp="1"/>
          </p:cNvSpPr>
          <p:nvPr>
            <p:ph type="title"/>
          </p:nvPr>
        </p:nvSpPr>
        <p:spPr>
          <a:xfrm>
            <a:off x="152400" y="166785"/>
            <a:ext cx="5562600" cy="639762"/>
          </a:xfrm>
        </p:spPr>
        <p:txBody>
          <a:bodyPr/>
          <a:lstStyle/>
          <a:p>
            <a:pPr lvl="0"/>
            <a:r>
              <a:rPr lang="en-US" sz="2600" dirty="0" err="1">
                <a:latin typeface="Verdana" pitchFamily="34" charset="0"/>
                <a:ea typeface="Verdana" pitchFamily="34" charset="0"/>
                <a:cs typeface="Verdana" pitchFamily="34" charset="0"/>
              </a:rPr>
              <a:t>Limpiar</a:t>
            </a:r>
            <a:r>
              <a:rPr lang="en-US" sz="2600" dirty="0">
                <a:latin typeface="Verdana" pitchFamily="34" charset="0"/>
                <a:ea typeface="Verdana" pitchFamily="34" charset="0"/>
                <a:cs typeface="Verdana" pitchFamily="34" charset="0"/>
              </a:rPr>
              <a:t> </a:t>
            </a:r>
            <a:r>
              <a:rPr lang="en-US" sz="2600" dirty="0" err="1">
                <a:latin typeface="Verdana" pitchFamily="34" charset="0"/>
                <a:ea typeface="Verdana" pitchFamily="34" charset="0"/>
                <a:cs typeface="Verdana" pitchFamily="34" charset="0"/>
              </a:rPr>
              <a:t>manchas</a:t>
            </a:r>
            <a:r>
              <a:rPr lang="en-US" sz="2600" dirty="0">
                <a:latin typeface="Verdana" pitchFamily="34" charset="0"/>
                <a:ea typeface="Verdana" pitchFamily="34" charset="0"/>
                <a:cs typeface="Verdana" pitchFamily="34" charset="0"/>
              </a:rPr>
              <a:t> en </a:t>
            </a:r>
            <a:r>
              <a:rPr lang="en-US" sz="2600" dirty="0" err="1">
                <a:latin typeface="Verdana" pitchFamily="34" charset="0"/>
                <a:ea typeface="Verdana" pitchFamily="34" charset="0"/>
                <a:cs typeface="Verdana" pitchFamily="34" charset="0"/>
              </a:rPr>
              <a:t>Vidrio</a:t>
            </a:r>
            <a:endParaRPr lang="en-US" sz="2600" dirty="0"/>
          </a:p>
        </p:txBody>
      </p:sp>
      <p:pic>
        <p:nvPicPr>
          <p:cNvPr id="19" name="Swipe" descr="GlassCleanWindow-swipe.png"/>
          <p:cNvPicPr>
            <a:picLocks noChangeAspect="1"/>
          </p:cNvPicPr>
          <p:nvPr/>
        </p:nvPicPr>
        <p:blipFill>
          <a:blip r:embed="rId7" cstate="print"/>
          <a:stretch>
            <a:fillRect/>
          </a:stretch>
        </p:blipFill>
        <p:spPr>
          <a:xfrm rot="607577">
            <a:off x="5379588" y="3668377"/>
            <a:ext cx="2087033" cy="2438400"/>
          </a:xfrm>
          <a:prstGeom prst="rect">
            <a:avLst/>
          </a:prstGeom>
        </p:spPr>
      </p:pic>
      <p:pic>
        <p:nvPicPr>
          <p:cNvPr id="18" name="Arm" descr="GlassCleanWindow-Arm.png"/>
          <p:cNvPicPr>
            <a:picLocks noChangeAspect="1"/>
          </p:cNvPicPr>
          <p:nvPr/>
        </p:nvPicPr>
        <p:blipFill>
          <a:blip r:embed="rId8" cstate="print"/>
          <a:stretch>
            <a:fillRect/>
          </a:stretch>
        </p:blipFill>
        <p:spPr>
          <a:xfrm rot="2060005">
            <a:off x="5301263" y="3424130"/>
            <a:ext cx="2087033" cy="2438400"/>
          </a:xfrm>
          <a:prstGeom prst="rect">
            <a:avLst/>
          </a:prstGeom>
        </p:spPr>
      </p:pic>
      <p:sp>
        <p:nvSpPr>
          <p:cNvPr id="4" name="TextBox 3"/>
          <p:cNvSpPr txBox="1"/>
          <p:nvPr/>
        </p:nvSpPr>
        <p:spPr>
          <a:xfrm>
            <a:off x="159684" y="2782669"/>
            <a:ext cx="5707716" cy="400110"/>
          </a:xfrm>
          <a:prstGeom prst="rect">
            <a:avLst/>
          </a:prstGeom>
          <a:noFill/>
        </p:spPr>
        <p:txBody>
          <a:bodyPr wrap="square" rtlCol="0">
            <a:spAutoFit/>
          </a:bodyPr>
          <a:lstStyle/>
          <a:p>
            <a:pPr algn="ctr"/>
            <a:r>
              <a:rPr lang="en-US" sz="2000" dirty="0" err="1" smtClean="0">
                <a:solidFill>
                  <a:srgbClr val="777D78"/>
                </a:solidFill>
              </a:rPr>
              <a:t>Todos</a:t>
            </a:r>
            <a:r>
              <a:rPr lang="en-US" sz="2000" dirty="0" smtClean="0">
                <a:solidFill>
                  <a:srgbClr val="777D78"/>
                </a:solidFill>
              </a:rPr>
              <a:t> los superficies de </a:t>
            </a:r>
            <a:r>
              <a:rPr lang="en-US" sz="2000" dirty="0" err="1" smtClean="0">
                <a:solidFill>
                  <a:srgbClr val="777D78"/>
                </a:solidFill>
              </a:rPr>
              <a:t>vidrio</a:t>
            </a:r>
            <a:r>
              <a:rPr lang="en-US" sz="2000" dirty="0" smtClean="0">
                <a:solidFill>
                  <a:srgbClr val="777D78"/>
                </a:solidFill>
              </a:rPr>
              <a:t> en el </a:t>
            </a:r>
            <a:r>
              <a:rPr lang="en-US" sz="2000" dirty="0" err="1" smtClean="0">
                <a:solidFill>
                  <a:srgbClr val="777D78"/>
                </a:solidFill>
              </a:rPr>
              <a:t>cuarto</a:t>
            </a:r>
            <a:endParaRPr lang="en-US" sz="2000" dirty="0">
              <a:solidFill>
                <a:srgbClr val="777D78"/>
              </a:solidFill>
            </a:endParaRPr>
          </a:p>
        </p:txBody>
      </p:sp>
      <p:sp>
        <p:nvSpPr>
          <p:cNvPr id="12" name="Module Title"/>
          <p:cNvSpPr txBox="1"/>
          <p:nvPr/>
        </p:nvSpPr>
        <p:spPr>
          <a:xfrm>
            <a:off x="189098" y="0"/>
            <a:ext cx="5946426" cy="307777"/>
          </a:xfrm>
          <a:prstGeom prst="rect">
            <a:avLst/>
          </a:prstGeom>
          <a:noFill/>
        </p:spPr>
        <p:txBody>
          <a:bodyPr wrap="square" rtlCol="0">
            <a:spAutoFit/>
          </a:bodyPr>
          <a:lstStyle/>
          <a:p>
            <a:pPr>
              <a:defRPr/>
            </a:pPr>
            <a:r>
              <a:rPr lang="es-ES" sz="1400" dirty="0">
                <a:solidFill>
                  <a:srgbClr val="FFBC53"/>
                </a:solidFill>
              </a:rPr>
              <a:t>Limpieza de Cuarto de Residente</a:t>
            </a:r>
          </a:p>
        </p:txBody>
      </p:sp>
    </p:spTree>
    <p:custDataLst>
      <p:tags r:id="rId1"/>
    </p:custDataLst>
    <p:extLst>
      <p:ext uri="{BB962C8B-B14F-4D97-AF65-F5344CB8AC3E}">
        <p14:creationId xmlns:p14="http://schemas.microsoft.com/office/powerpoint/2010/main" val="9733410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LASHSPRING_ENABLE_BG_AUDIO_TAG" val="0"/>
  <p:tag name="FLASHSPRING_BG_AUDIO_FULL_PATH_TAG" val="C:\Users\Fred\Iosac Services\Hillyard\Powerpoint\Audio\Trash Demo.mp3"/>
  <p:tag name="FLASHSPRING_BG_AUDIO_RELATIVE_PATH_TAG" val="..\Audio\Trash Demo.mp3"/>
  <p:tag name="FLASHSPRING_BG_AUDIO_DURATION_TAG" val="148.1160126"/>
  <p:tag name="FLASHSPRING_BG_AUDIO_LOOP_TAG" val="0"/>
  <p:tag name="FLASHSPRING_PRESENTATION_REFERENCES" val=""/>
  <p:tag name="GENSWF_MOVIE_ONCLICK_URL" val="http://"/>
  <p:tag name="GENSWF_MOVIE_PRESENTATION_END_URL" val="http://"/>
  <p:tag name="ISPRING_SCORM_RATE_QUIZZES" val="0"/>
  <p:tag name="ISPRING_SCORM_PASSING_SCORE" val="100.0000000000"/>
  <p:tag name="ISPRING_RESOURCE_PATHS_HASH" val="f47fad2980124742eb3a1b2ef6477a9279f5fc26"/>
  <p:tag name="ISPRING_RESOURCE_PATHS_HASH_2" val="721df56a73efb39d91402a56dea61de933753bb"/>
  <p:tag name="GENSWF_OUTPUT_FILE_NAME" val="ResidentRoom-PowerModule-Classroom-FlashVersion-ES"/>
</p:tagLst>
</file>

<file path=ppt/tags/tag10.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6.3|4.5"/>
</p:tagLst>
</file>

<file path=ppt/tags/tag11.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1|7.1"/>
</p:tagLst>
</file>

<file path=ppt/tags/tag12.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5.4|11.3"/>
</p:tagLst>
</file>

<file path=ppt/tags/tag13.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1|8|4.3|6.1|17.4"/>
</p:tagLst>
</file>

<file path=ppt/tags/tag14.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7|7.9|10.4|5.3|5.2|2.5|2.9|2.7|8.4"/>
</p:tagLst>
</file>

<file path=ppt/tags/tag15.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3|3.7|1.8|1.7"/>
</p:tagLst>
</file>

<file path=ppt/tags/tag2.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11.6|5|2.7"/>
</p:tagLst>
</file>

<file path=ppt/tags/tag3.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3.8|3.3"/>
</p:tagLst>
</file>

<file path=ppt/tags/tag4.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15.5|7.1|6.3|4.2|14.9"/>
</p:tagLst>
</file>

<file path=ppt/tags/tag5.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21.7|13.7|6.7|13.2|12.5"/>
</p:tagLst>
</file>

<file path=ppt/tags/tag6.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21.7|13.7|6.7|13.2|12.5"/>
</p:tagLst>
</file>

<file path=ppt/tags/tag7.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14.3|12.3|10.7"/>
</p:tagLst>
</file>

<file path=ppt/tags/tag8.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1|2"/>
</p:tagLst>
</file>

<file path=ppt/tags/tag9.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5.7|3"/>
</p:tagLst>
</file>

<file path=ppt/theme/theme1.xml><?xml version="1.0" encoding="utf-8"?>
<a:theme xmlns:a="http://schemas.openxmlformats.org/drawingml/2006/main" name="NewPPTTheme">
  <a:themeElements>
    <a:clrScheme name="CCAP Custodial">
      <a:dk1>
        <a:srgbClr val="3D443E"/>
      </a:dk1>
      <a:lt1>
        <a:srgbClr val="FFFFFF"/>
      </a:lt1>
      <a:dk2>
        <a:srgbClr val="E18A00"/>
      </a:dk2>
      <a:lt2>
        <a:srgbClr val="FFBC53"/>
      </a:lt2>
      <a:accent1>
        <a:srgbClr val="A86700"/>
      </a:accent1>
      <a:accent2>
        <a:srgbClr val="FFE8C5"/>
      </a:accent2>
      <a:accent3>
        <a:srgbClr val="E1E1E0"/>
      </a:accent3>
      <a:accent4>
        <a:srgbClr val="FFFFFF"/>
      </a:accent4>
      <a:accent5>
        <a:srgbClr val="FFFFFF"/>
      </a:accent5>
      <a:accent6>
        <a:srgbClr val="FFFFFF"/>
      </a:accent6>
      <a:hlink>
        <a:srgbClr val="E18A00"/>
      </a:hlink>
      <a:folHlink>
        <a:srgbClr val="3D443E"/>
      </a:folHlink>
    </a:clrScheme>
    <a:fontScheme name="Hillya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basename0 xmlns="9e3da5c2-1ca3-42e7-a881-845ae1e0cf9e">ResidentRoom-PowerModule-Customize-ESP</basename0>
    <Description0 xmlns="9e3da5c2-1ca3-42e7-a881-845ae1e0cf9e" xsi:nil="true"/>
    <Category xmlns="9e3da5c2-1ca3-42e7-a881-845ae1e0cf9e">Classroom Download-ESP</Category>
    <ext xmlns="9e3da5c2-1ca3-42e7-a881-845ae1e0cf9e">/PTResidentRoom/ResidentRoom-PowerModule-Customize-ESP.pptx</ext>
    <_dlc_DocId xmlns="121b1fa9-e32b-4f28-9162-6c0f2911a79d">E5HMUT4XNY67-58-39</_dlc_DocId>
    <_dlc_DocIdUrl xmlns="121b1fa9-e32b-4f28-9162-6c0f2911a79d">
      <Url>http://moss2013prd:26386/_layouts/15/DocIdRedir.aspx?ID=E5HMUT4XNY67-58-39</Url>
      <Description>E5HMUT4XNY67-58-39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F0D448BE12FE44AF6209513C0DDC18" ma:contentTypeVersion="16" ma:contentTypeDescription="Create a new document." ma:contentTypeScope="" ma:versionID="90acf3bf86be2ea3e1854e779d206aa6">
  <xsd:schema xmlns:xsd="http://www.w3.org/2001/XMLSchema" xmlns:xs="http://www.w3.org/2001/XMLSchema" xmlns:p="http://schemas.microsoft.com/office/2006/metadata/properties" xmlns:ns2="5ac13d36-6037-4d7c-8ce7-85c4d6fef30b" xmlns:ns3="d891edd0-aa5c-4212-af7f-9bea226dd90c" xmlns:ns4="e347325d-40f0-4be3-94d6-9325f2d4f219" xmlns:ns5="becd36fb-e806-4c35-a613-1b7d2380aa5a" targetNamespace="http://schemas.microsoft.com/office/2006/metadata/properties" ma:root="true" ma:fieldsID="7cc5ffea97b2fd2ea6b36d3c8f770004" ns2:_="" ns3:_="" ns4:_="" ns5:_="">
    <xsd:import namespace="5ac13d36-6037-4d7c-8ce7-85c4d6fef30b"/>
    <xsd:import namespace="d891edd0-aa5c-4212-af7f-9bea226dd90c"/>
    <xsd:import namespace="e347325d-40f0-4be3-94d6-9325f2d4f219"/>
    <xsd:import namespace="becd36fb-e806-4c35-a613-1b7d2380aa5a"/>
    <xsd:element name="properties">
      <xsd:complexType>
        <xsd:sequence>
          <xsd:element name="documentManagement">
            <xsd:complexType>
              <xsd:all>
                <xsd:element ref="ns2:Category" minOccurs="0"/>
                <xsd:element ref="ns3:TaxCatchAll" minOccurs="0"/>
                <xsd:element ref="ns4:Description0" minOccurs="0"/>
                <xsd:element ref="ns5:basename0" minOccurs="0"/>
                <xsd:element ref="ns5:ex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13d36-6037-4d7c-8ce7-85c4d6fef30b" elementFormDefault="qualified">
    <xsd:import namespace="http://schemas.microsoft.com/office/2006/documentManagement/types"/>
    <xsd:import namespace="http://schemas.microsoft.com/office/infopath/2007/PartnerControls"/>
    <xsd:element name="Category" ma:index="8" nillable="true" ma:displayName="Category" ma:default="Do Not Display" ma:format="RadioButtons" ma:internalName="Category">
      <xsd:simpleType>
        <xsd:restriction base="dms:Choice">
          <xsd:enumeration value="Video Online"/>
          <xsd:enumeration value="Classroom Online"/>
          <xsd:enumeration value="Video Download"/>
          <xsd:enumeration value="Classroom Download"/>
          <xsd:enumeration value="Audio"/>
          <xsd:enumeration value="CP"/>
          <xsd:enumeration value="WFC"/>
          <xsd:enumeration value="JC"/>
          <xsd:enumeration value="Video Online-ESP"/>
          <xsd:enumeration value="Classroom Online-ESP"/>
          <xsd:enumeration value="Video Download-ESP"/>
          <xsd:enumeration value="Classroom Download-ESP"/>
          <xsd:enumeration value="Audio-ESP"/>
          <xsd:enumeration value="CP-ESP"/>
          <xsd:enumeration value="WFC-ESP"/>
          <xsd:enumeration value="JC-ESP"/>
          <xsd:enumeration value="Do Not Display"/>
        </xsd:restriction>
      </xsd:simpleType>
    </xsd:element>
  </xsd:schema>
  <xsd:schema xmlns:xsd="http://www.w3.org/2001/XMLSchema" xmlns:xs="http://www.w3.org/2001/XMLSchema" xmlns:dms="http://schemas.microsoft.com/office/2006/documentManagement/types" xmlns:pc="http://schemas.microsoft.com/office/infopath/2007/PartnerControls" targetNamespace="d891edd0-aa5c-4212-af7f-9bea226dd90c"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d9d300cd-4111-4ce0-a22a-1c66165be976}" ma:internalName="TaxCatchAll" ma:showField="CatchAllData" ma:web="d891edd0-aa5c-4212-af7f-9bea226dd90c">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347325d-40f0-4be3-94d6-9325f2d4f219"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cd36fb-e806-4c35-a613-1b7d2380aa5a" elementFormDefault="qualified">
    <xsd:import namespace="http://schemas.microsoft.com/office/2006/documentManagement/types"/>
    <xsd:import namespace="http://schemas.microsoft.com/office/infopath/2007/PartnerControls"/>
    <xsd:element name="basename0" ma:index="12" nillable="true" ma:displayName="basename" ma:hidden="true" ma:internalName="basename0" ma:readOnly="false">
      <xsd:simpleType>
        <xsd:restriction base="dms:Text">
          <xsd:maxLength value="255"/>
        </xsd:restriction>
      </xsd:simpleType>
    </xsd:element>
    <xsd:element name="ext" ma:index="13" nillable="true" ma:displayName="ext" ma:hidden="true" ma:internalName="ext"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117645691FAC724E9A24863E0D96512C" ma:contentTypeVersion="9" ma:contentTypeDescription="Create a new document." ma:contentTypeScope="" ma:versionID="6bbb24024535e6cd3e3c7ba61b860f5c">
  <xsd:schema xmlns:xsd="http://www.w3.org/2001/XMLSchema" xmlns:xs="http://www.w3.org/2001/XMLSchema" xmlns:p="http://schemas.microsoft.com/office/2006/metadata/properties" xmlns:ns2="9e3da5c2-1ca3-42e7-a881-845ae1e0cf9e" xmlns:ns3="121b1fa9-e32b-4f28-9162-6c0f2911a79d" targetNamespace="http://schemas.microsoft.com/office/2006/metadata/properties" ma:root="true" ma:fieldsID="396c007a1a26099c4c041bfd4538c57f" ns2:_="" ns3:_="">
    <xsd:import namespace="9e3da5c2-1ca3-42e7-a881-845ae1e0cf9e"/>
    <xsd:import namespace="121b1fa9-e32b-4f28-9162-6c0f2911a79d"/>
    <xsd:element name="properties">
      <xsd:complexType>
        <xsd:sequence>
          <xsd:element name="documentManagement">
            <xsd:complexType>
              <xsd:all>
                <xsd:element ref="ns2:Category" minOccurs="0"/>
                <xsd:element ref="ns2:Description0" minOccurs="0"/>
                <xsd:element ref="ns2:basename0" minOccurs="0"/>
                <xsd:element ref="ns2:ex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da5c2-1ca3-42e7-a881-845ae1e0cf9e" elementFormDefault="qualified">
    <xsd:import namespace="http://schemas.microsoft.com/office/2006/documentManagement/types"/>
    <xsd:import namespace="http://schemas.microsoft.com/office/infopath/2007/PartnerControls"/>
    <xsd:element name="Category" ma:index="8" nillable="true" ma:displayName="Category" ma:default="Do Not Display" ma:format="RadioButtons" ma:internalName="Category" ma:readOnly="false">
      <xsd:simpleType>
        <xsd:restriction base="dms:Choice">
          <xsd:enumeration value="Video Online"/>
          <xsd:enumeration value="Classroom Online"/>
          <xsd:enumeration value="Video Download"/>
          <xsd:enumeration value="Classroom Download"/>
          <xsd:enumeration value="Audio"/>
          <xsd:enumeration value="CP"/>
          <xsd:enumeration value="WFC"/>
          <xsd:enumeration value="JC"/>
          <xsd:enumeration value="Video Online-ESP"/>
          <xsd:enumeration value="Classroom Online-ESP"/>
          <xsd:enumeration value="Video Download-ESP"/>
          <xsd:enumeration value="Classroom Download-ESP"/>
          <xsd:enumeration value="Audio-ESP"/>
          <xsd:enumeration value="CP-ESP"/>
          <xsd:enumeration value="WFC-ESP"/>
          <xsd:enumeration value="JC-ESP"/>
          <xsd:enumeration value="Do Not Display"/>
        </xsd:restriction>
      </xsd:simpleType>
    </xsd:element>
    <xsd:element name="Description0" ma:index="9" nillable="true" ma:displayName="Description" ma:internalName="Description0" ma:readOnly="false">
      <xsd:simpleType>
        <xsd:restriction base="dms:Note">
          <xsd:maxLength value="255"/>
        </xsd:restriction>
      </xsd:simpleType>
    </xsd:element>
    <xsd:element name="basename0" ma:index="10" nillable="true" ma:displayName="basename" ma:hidden="true" ma:internalName="basename0" ma:readOnly="false">
      <xsd:simpleType>
        <xsd:restriction base="dms:Text">
          <xsd:maxLength value="255"/>
        </xsd:restriction>
      </xsd:simpleType>
    </xsd:element>
    <xsd:element name="ext" ma:index="11" nillable="true" ma:displayName="ext" ma:hidden="true" ma:internalName="ext"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1b1fa9-e32b-4f28-9162-6c0f2911a79d"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BEABC-027C-47B2-B1D1-0D2AA13416DE}"/>
</file>

<file path=customXml/itemProps2.xml><?xml version="1.0" encoding="utf-8"?>
<ds:datastoreItem xmlns:ds="http://schemas.openxmlformats.org/officeDocument/2006/customXml" ds:itemID="{F6E86625-A00E-451C-8E4B-B21B3A670E05}"/>
</file>

<file path=customXml/itemProps3.xml><?xml version="1.0" encoding="utf-8"?>
<ds:datastoreItem xmlns:ds="http://schemas.openxmlformats.org/officeDocument/2006/customXml" ds:itemID="{48F14F4B-E703-4415-9A37-A97A8BEA8E29}"/>
</file>

<file path=customXml/itemProps4.xml><?xml version="1.0" encoding="utf-8"?>
<ds:datastoreItem xmlns:ds="http://schemas.openxmlformats.org/officeDocument/2006/customXml" ds:itemID="{A0C7B36F-2EC0-4C53-BA8E-19AB857B7C19}"/>
</file>

<file path=customXml/itemProps5.xml><?xml version="1.0" encoding="utf-8"?>
<ds:datastoreItem xmlns:ds="http://schemas.openxmlformats.org/officeDocument/2006/customXml" ds:itemID="{5E4EE992-F1B9-415B-B5D2-18E295CE6B46}"/>
</file>

<file path=docProps/app.xml><?xml version="1.0" encoding="utf-8"?>
<Properties xmlns="http://schemas.openxmlformats.org/officeDocument/2006/extended-properties" xmlns:vt="http://schemas.openxmlformats.org/officeDocument/2006/docPropsVTypes">
  <Template>NewPPTTheme</Template>
  <TotalTime>2607</TotalTime>
  <Words>1991</Words>
  <Application>Microsoft Office PowerPoint</Application>
  <PresentationFormat>On-screen Show (4:3)</PresentationFormat>
  <Paragraphs>235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NewPPTTheme</vt:lpstr>
      <vt:lpstr>Módulo de Potencia de Hillyard</vt:lpstr>
      <vt:lpstr>Botes de Basura</vt:lpstr>
      <vt:lpstr>Desempolve</vt:lpstr>
      <vt:lpstr>Desinfectar Lavabo y Espejo</vt:lpstr>
      <vt:lpstr>Desinfectar Excusado</vt:lpstr>
      <vt:lpstr>Desinfectar Excusado</vt:lpstr>
      <vt:lpstr>Tina y Regadera</vt:lpstr>
      <vt:lpstr>Dispensadores</vt:lpstr>
      <vt:lpstr>Limpiar manchas en Vidrio</vt:lpstr>
      <vt:lpstr>Haga la Cama</vt:lpstr>
      <vt:lpstr>Cómoda y Mesa de Noche</vt:lpstr>
      <vt:lpstr>Desmanche en Puntos</vt:lpstr>
      <vt:lpstr>Alfombra</vt:lpstr>
      <vt:lpstr>Trapear el Polvo del Piso</vt:lpstr>
      <vt:lpstr>Trapear en Húmedo el Piso</vt:lpstr>
      <vt:lpstr>Pensar Seguridad—Estar Seguro</vt:lpstr>
      <vt:lpstr>Gracias por usar los Módulos de Potencia de Hillyard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21ResidentRoom-PowerModule-Customize-ESP</dc:title>
  <dc:subject>Resident Room Cleaning - ESP</dc:subject>
  <dc:creator>Hillyard CCAP Center</dc:creator>
  <cp:keywords>Resident Room; Power Module - Customize - ESP</cp:keywords>
  <dc:description>13.5.0</dc:description>
  <cp:lastModifiedBy>Valerie</cp:lastModifiedBy>
  <cp:revision>417</cp:revision>
  <dcterms:created xsi:type="dcterms:W3CDTF">2010-03-12T21:15:08Z</dcterms:created>
  <dcterms:modified xsi:type="dcterms:W3CDTF">2013-05-02T17:22:59Z</dcterms:modified>
  <cp:category>Power Module - Customize - ESP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0x010100117645691FAC724E9A24863E0D96512C</vt:lpwstr>
  </property>
  <property fmtid="{D5CDD505-2E9C-101B-9397-08002B2CF9AE}" pid="3" name="WorkflowCreationPath">
    <vt:lpwstr>b08579e1-527c-4436-86d1-026b0b58a3b6,2;b08579e1-527c-4436-86d1-026b0b58a3b6,2;b08579e1-527c-4436-86d1-026b0b58a3b6,4;b08579e1-527c-4436-86d1-026b0b58a3b6,4;</vt:lpwstr>
  </property>
  <property fmtid="{D5CDD505-2E9C-101B-9397-08002B2CF9AE}" pid="4" name="_dlc_DocIdItemGuid">
    <vt:lpwstr>6a49a10d-51e5-4070-8744-57fb5981a462</vt:lpwstr>
  </property>
  <property fmtid="{D5CDD505-2E9C-101B-9397-08002B2CF9AE}" pid="5" name="WorkflowChangePath">
    <vt:lpwstr>b08579e1-527c-4436-86d1-026b0b58a3b6,223;b08579e1-527c-4436-86d1-026b0b58a3b6,223;</vt:lpwstr>
  </property>
</Properties>
</file>