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6.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13.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4.xml" ContentType="application/vnd.openxmlformats-officedocument.presentationml.tags+xml"/>
  <Override PartName="/ppt/tags/tag10.xml" ContentType="application/vnd.openxmlformats-officedocument.presentationml.tags+xml"/>
  <Override PartName="/ppt/tags/tag3.xml" ContentType="application/vnd.openxmlformats-officedocument.presentationml.tags+xml"/>
  <Override PartName="/ppt/tags/tag15.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9"/>
  </p:notesMasterIdLst>
  <p:sldIdLst>
    <p:sldId id="317" r:id="rId2"/>
    <p:sldId id="302" r:id="rId3"/>
    <p:sldId id="303" r:id="rId4"/>
    <p:sldId id="304" r:id="rId5"/>
    <p:sldId id="305" r:id="rId6"/>
    <p:sldId id="306" r:id="rId7"/>
    <p:sldId id="307" r:id="rId8"/>
    <p:sldId id="308" r:id="rId9"/>
    <p:sldId id="316" r:id="rId10"/>
    <p:sldId id="309" r:id="rId11"/>
    <p:sldId id="310" r:id="rId12"/>
    <p:sldId id="311" r:id="rId13"/>
    <p:sldId id="312" r:id="rId14"/>
    <p:sldId id="319" r:id="rId15"/>
    <p:sldId id="314" r:id="rId16"/>
    <p:sldId id="315" r:id="rId17"/>
    <p:sldId id="318"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11" autoAdjust="0"/>
    <p:restoredTop sz="87965" autoAdjust="0"/>
  </p:normalViewPr>
  <p:slideViewPr>
    <p:cSldViewPr>
      <p:cViewPr>
        <p:scale>
          <a:sx n="80" d="100"/>
          <a:sy n="80" d="100"/>
        </p:scale>
        <p:origin x="-25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29"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4.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9D2565-45C2-4BC9-9F85-1E12C9B42452}" type="datetimeFigureOut">
              <a:rPr lang="en-US" smtClean="0"/>
              <a:pPr/>
              <a:t>4/11/2013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09332-AD2F-499B-B1FA-B467A4AEB46A}" type="slidenum">
              <a:rPr lang="en-US" smtClean="0"/>
              <a:pPr/>
              <a:t>‹#›</a:t>
            </a:fld>
            <a:endParaRPr lang="en-US"/>
          </a:p>
        </p:txBody>
      </p:sp>
    </p:spTree>
    <p:extLst>
      <p:ext uri="{BB962C8B-B14F-4D97-AF65-F5344CB8AC3E}">
        <p14:creationId xmlns:p14="http://schemas.microsoft.com/office/powerpoint/2010/main" val="129452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Hillyard Power Module: Resident Room Cleaning</a:t>
            </a:r>
            <a:endParaRPr lang="en-US" dirty="0"/>
          </a:p>
        </p:txBody>
      </p:sp>
      <p:sp>
        <p:nvSpPr>
          <p:cNvPr id="4" name="Footer Placeholder 3"/>
          <p:cNvSpPr>
            <a:spLocks noGrp="1"/>
          </p:cNvSpPr>
          <p:nvPr>
            <p:ph type="ftr" sz="quarter" idx="10"/>
          </p:nvPr>
        </p:nvSpPr>
        <p:spPr/>
        <p:txBody>
          <a:bodyPr/>
          <a:lstStyle/>
          <a:p>
            <a:pPr>
              <a:defRPr/>
            </a:pPr>
            <a:r>
              <a:rPr lang="en-US" smtClean="0"/>
              <a:t>© Copyright, Hillyard Inc.  </a:t>
            </a:r>
            <a:r>
              <a:rPr lang="en-US" u="sng" smtClean="0"/>
              <a:t>www.hillyardccap.com</a:t>
            </a:r>
            <a:endParaRPr lang="en-US" u="sng"/>
          </a:p>
        </p:txBody>
      </p:sp>
      <p:sp>
        <p:nvSpPr>
          <p:cNvPr id="5" name="Slide Number Placeholder 4"/>
          <p:cNvSpPr>
            <a:spLocks noGrp="1"/>
          </p:cNvSpPr>
          <p:nvPr>
            <p:ph type="sldNum" sz="quarter" idx="11"/>
          </p:nvPr>
        </p:nvSpPr>
        <p:spPr/>
        <p:txBody>
          <a:bodyPr/>
          <a:lstStyle/>
          <a:p>
            <a:pPr>
              <a:defRPr/>
            </a:pPr>
            <a:fld id="{F16EF536-7CE2-428E-A314-EBFF0AE96C2A}"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Make the bed using existing linen unless soiled or otherwise directed.</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Wring a cleaning cloth in a utility pail of disinfectant cleaner. Fold to make an 8-sided cloth and wipe the top, sides, front, and any open shelves of the dresser(s) and night stand(s) turning the cloth as necessary. Apply surface treatments if applicable.</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Spot clean chairs, tables, and vertical and horizontal surfaces. Spray visible soils on non-upholstered chairs, on tables, and on all vertical and horizontal surfaces. Wipe to clean leaving no streaks or residue.</a:t>
            </a:r>
          </a:p>
          <a:p>
            <a:r>
              <a:rPr lang="en-US" sz="1200" kern="1200" dirty="0" smtClean="0">
                <a:solidFill>
                  <a:schemeClr val="tx1"/>
                </a:solidFill>
                <a:effectLst/>
                <a:latin typeface="+mn-lt"/>
                <a:ea typeface="+mn-ea"/>
                <a:cs typeface="+mn-cs"/>
              </a:rPr>
              <a:t>Optionally, use a utility pail and cloth. Wring the cloth and wipe surfaces as needed to remove visible soils.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Spot clean carpet. Use a freezing aerosol gum remover to remove fresh gum. Use a liquid gum dissolver to remove older gum.</a:t>
            </a:r>
          </a:p>
          <a:p>
            <a:r>
              <a:rPr lang="en-US" sz="1200" kern="1200" dirty="0" smtClean="0">
                <a:solidFill>
                  <a:schemeClr val="tx1"/>
                </a:solidFill>
                <a:effectLst/>
                <a:latin typeface="+mn-lt"/>
                <a:ea typeface="+mn-ea"/>
                <a:cs typeface="+mn-cs"/>
              </a:rPr>
              <a:t>On smaller spots (3” across or less) apply carpet spot remover to spills and other carpet spots until the surface is damp, not wet. Fold a clean, dry cloth into an 8-sided cloth, place over the spot, place a heavy weight on the cloth and go do something else for 20 to 30 minutes. When you return, remove the weight, turn the cloth over to a dry side, and step on the pad with your toe once or twice. This will remove 95% of all fresh spills and spots.</a:t>
            </a:r>
          </a:p>
          <a:p>
            <a:r>
              <a:rPr lang="en-US" sz="1200" kern="1200" dirty="0" smtClean="0">
                <a:solidFill>
                  <a:schemeClr val="tx1"/>
                </a:solidFill>
                <a:effectLst/>
                <a:latin typeface="+mn-lt"/>
                <a:ea typeface="+mn-ea"/>
                <a:cs typeface="+mn-cs"/>
              </a:rPr>
              <a:t>Use machine-spotting techniques to remove larger spots.</a:t>
            </a:r>
          </a:p>
          <a:p>
            <a:r>
              <a:rPr lang="en-US" sz="1200" kern="1200" smtClean="0">
                <a:solidFill>
                  <a:schemeClr val="tx1"/>
                </a:solidFill>
                <a:effectLst/>
                <a:latin typeface="+mn-lt"/>
                <a:ea typeface="+mn-ea"/>
                <a:cs typeface="+mn-cs"/>
              </a:rPr>
              <a:t>Vacuum carpeting, avoiding any previously spotted areas that remain damp.</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Dust mop floor. Use a previously treated or microfiber dust mop to remove dust and debris from the area. Dust mop under furniture and along the edges of the room, paying particular attention to the corners, working from the inside of the corner outward to move soil away from, not into the corner. Dust mopping into the corner can pack the soil into the corner and create a “rounded” corner. Use a putty knife if necessary to remove soil and move it out where the dust mop can pick it up. </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Damp mop floor. Place “Wet Floor” signs appropriately. Using a standard damp mop and mop bucket, or microfiber damp mopping pads, begin mopping at the far corner finishing at the door. Rinse mop or change pads as needed. Leave signs in place until floor has dried.</a:t>
            </a:r>
          </a:p>
        </p:txBody>
      </p:sp>
      <p:sp>
        <p:nvSpPr>
          <p:cNvPr id="4" name="Slide Number Placeholder 3"/>
          <p:cNvSpPr>
            <a:spLocks noGrp="1"/>
          </p:cNvSpPr>
          <p:nvPr>
            <p:ph type="sldNum" sz="quarter" idx="10"/>
          </p:nvPr>
        </p:nvSpPr>
        <p:spPr/>
        <p:txBody>
          <a:bodyPr/>
          <a:lstStyle/>
          <a:p>
            <a:fld id="{5FB09332-AD2F-499B-B1FA-B467A4AEB46A}" type="slidenum">
              <a:rPr lang="en-US" smtClean="0"/>
              <a:pPr/>
              <a:t>15</a:t>
            </a:fld>
            <a:endParaRPr lang="en-US"/>
          </a:p>
        </p:txBody>
      </p:sp>
    </p:spTree>
    <p:extLst>
      <p:ext uri="{BB962C8B-B14F-4D97-AF65-F5344CB8AC3E}">
        <p14:creationId xmlns:p14="http://schemas.microsoft.com/office/powerpoint/2010/main" val="3201440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Don’t forget to wear the appropriate personal protective equipment and to practice common precautions, such as not compacting trash with your hands.</a:t>
            </a:r>
          </a:p>
          <a:p>
            <a:r>
              <a:rPr lang="en-US" dirty="0"/>
              <a:t>Think safety, work safely, and wash your hands frequently.</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 you for using Hillyard Power Modules</a:t>
            </a:r>
            <a:endParaRPr lang="en-US" dirty="0"/>
          </a:p>
        </p:txBody>
      </p:sp>
      <p:sp>
        <p:nvSpPr>
          <p:cNvPr id="4" name="Footer Placeholder 3"/>
          <p:cNvSpPr>
            <a:spLocks noGrp="1"/>
          </p:cNvSpPr>
          <p:nvPr>
            <p:ph type="ftr" sz="quarter" idx="10"/>
          </p:nvPr>
        </p:nvSpPr>
        <p:spPr/>
        <p:txBody>
          <a:bodyPr/>
          <a:lstStyle/>
          <a:p>
            <a:pPr>
              <a:defRPr/>
            </a:pPr>
            <a:r>
              <a:rPr lang="en-US" smtClean="0"/>
              <a:t>© Copyright, Hillyard Inc.  </a:t>
            </a:r>
            <a:r>
              <a:rPr lang="en-US" u="sng" smtClean="0"/>
              <a:t>www.hillyardccap.com</a:t>
            </a:r>
            <a:endParaRPr lang="en-US" u="sng"/>
          </a:p>
        </p:txBody>
      </p:sp>
      <p:sp>
        <p:nvSpPr>
          <p:cNvPr id="5" name="Slide Number Placeholder 4"/>
          <p:cNvSpPr>
            <a:spLocks noGrp="1"/>
          </p:cNvSpPr>
          <p:nvPr>
            <p:ph type="sldNum" sz="quarter" idx="11"/>
          </p:nvPr>
        </p:nvSpPr>
        <p:spPr/>
        <p:txBody>
          <a:bodyPr/>
          <a:lstStyle/>
          <a:p>
            <a:pPr>
              <a:defRPr/>
            </a:pPr>
            <a:fld id="{F16EF536-7CE2-428E-A314-EBFF0AE96C2A}" type="slidenum">
              <a:rPr lang="en-US" smtClean="0"/>
              <a:pPr>
                <a:defRPr/>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Empty trash containers. If there is only paper in the trash can it may be emptied. If there are liquids, food or other items that have soiled the liner, change it. If the liner leaked, rinse the inside of the trash can and allow it to air-dry before relining. Wipe down the exterior of the trash can with disinfectant cleaner to remove spots and stray marks. </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Always work from the top of the room downward to prevent re-soiling of previously cleaned surfaces.</a:t>
            </a:r>
          </a:p>
          <a:p>
            <a:r>
              <a:rPr lang="en-US" dirty="0"/>
              <a:t>Use an extension duster to reach high and low surfaces. Use a dusting cloth or mitt on mid-level surfaces. This will save strain on your body from bending low or stretching high.</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Apply disinfectant cleaner to all surfaces of the sinks (inside, outside, top, bottom, handles, spout, and any exposed plumbing underneath. Apply to the walls immediately surrounding the sink and to all dispensers. Allow to stand wet on the surface for ten minutes. Re-spray surfaces as necessary to have enough liquid to clean. Wipe surfaces with a clean soft cloth to remove soils, and leave surfaces streak-free.</a:t>
            </a:r>
          </a:p>
          <a:p>
            <a:r>
              <a:rPr lang="en-US" sz="1200" kern="1200" dirty="0" smtClean="0">
                <a:solidFill>
                  <a:schemeClr val="tx1"/>
                </a:solidFill>
                <a:effectLst/>
                <a:latin typeface="+mn-lt"/>
                <a:ea typeface="+mn-ea"/>
                <a:cs typeface="+mn-cs"/>
              </a:rPr>
              <a:t>Clean mirror (including frame) with paper towels or a squeegee.  </a:t>
            </a:r>
          </a:p>
          <a:p>
            <a:r>
              <a:rPr lang="en-US" sz="1200" kern="1200" dirty="0" smtClean="0">
                <a:solidFill>
                  <a:schemeClr val="tx1"/>
                </a:solidFill>
                <a:effectLst/>
                <a:latin typeface="+mn-lt"/>
                <a:ea typeface="+mn-ea"/>
                <a:cs typeface="+mn-cs"/>
              </a:rPr>
              <a:t>Optionally, spray all surfaces with disinfectant cleaner and immediately wipe to clean, removing all streaks. After cleaning, re-spray the surfaces with disinfectant cleaner and allow to air dry to provide the required ten minute dwell time.</a:t>
            </a:r>
          </a:p>
          <a:p>
            <a:r>
              <a:rPr lang="en-US" sz="1200" kern="1200" dirty="0" smtClean="0">
                <a:solidFill>
                  <a:schemeClr val="tx1"/>
                </a:solidFill>
                <a:effectLst/>
                <a:latin typeface="+mn-lt"/>
                <a:ea typeface="+mn-ea"/>
                <a:cs typeface="+mn-cs"/>
              </a:rPr>
              <a:t>Another option is to wring a cloth in a utility pail filled with disinfectant cleaner and fold it to make an 8-sided cleaning cloth. Wipe the surfaces to clean, turn the cloth to a clean side and wipe again. Allow surfaces to air dry.</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Option 1: Apply disinfectant cleaner to the toilet(s) using a trigger sprayer to spray the inside surfaces and to spray a bowl brush or bowl swab sufficiently to apply the disinfectant cleaner up under the flush ring.</a:t>
            </a:r>
          </a:p>
          <a:p>
            <a:r>
              <a:rPr lang="en-US" sz="1200" kern="1200" dirty="0" smtClean="0">
                <a:solidFill>
                  <a:schemeClr val="tx1"/>
                </a:solidFill>
                <a:effectLst/>
                <a:latin typeface="+mn-lt"/>
                <a:ea typeface="+mn-ea"/>
                <a:cs typeface="+mn-cs"/>
              </a:rPr>
              <a:t>Spray all outside surfaces of the toilet, including undersides and other hidden areas.  </a:t>
            </a:r>
          </a:p>
          <a:p>
            <a:r>
              <a:rPr lang="en-US" sz="1200" kern="1200" dirty="0" smtClean="0">
                <a:solidFill>
                  <a:schemeClr val="tx1"/>
                </a:solidFill>
                <a:effectLst/>
                <a:latin typeface="+mn-lt"/>
                <a:ea typeface="+mn-ea"/>
                <a:cs typeface="+mn-cs"/>
              </a:rPr>
              <a:t>Allow disinfectant to stand wet on the surfaces for 10 minutes to achieve 100% germ kill. After ten minutes have passed, reapply disinfectant cleaner as necessary to have enough liquid to clean, and scrub the interior with a bowl brush or swab. Flush several times to rinse. </a:t>
            </a:r>
          </a:p>
          <a:p>
            <a:r>
              <a:rPr lang="en-US" sz="1200" kern="1200" dirty="0" smtClean="0">
                <a:solidFill>
                  <a:schemeClr val="tx1"/>
                </a:solidFill>
                <a:effectLst/>
                <a:latin typeface="+mn-lt"/>
                <a:ea typeface="+mn-ea"/>
                <a:cs typeface="+mn-cs"/>
              </a:rPr>
              <a:t>Re-spray the outside surfaces as necessary and wipe to clean. If necessary, wipe the outside surfaces a second time with a clean, dry, soft cloth to remove streaks and to shine chrome.</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Option 2: Apply disinfectant cleaner to interior surfaces using a bowl brush or bowl swab and a container dedicated to cleaning the inside of toilets and urinals only.</a:t>
            </a:r>
          </a:p>
          <a:p>
            <a:r>
              <a:rPr lang="en-US" sz="1200" kern="1200" dirty="0" smtClean="0">
                <a:solidFill>
                  <a:schemeClr val="tx1"/>
                </a:solidFill>
                <a:effectLst/>
                <a:latin typeface="+mn-lt"/>
                <a:ea typeface="+mn-ea"/>
                <a:cs typeface="+mn-cs"/>
              </a:rPr>
              <a:t>Wring a cloth in a utility pail of disinfectant cleaner, fold it to make an 8-sided cleaning cloth, and wipe the outside surfaces to clean. Turn the cloth to a clean side frequently and wipe the surfaces a second time. Allow surfaces to air dry.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B09332-AD2F-499B-B1FA-B467A4AEB46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Spray disinfectant cleaner on all surfaces of the tub and shower. Allow to stand wet for 10 minutes. Wipe all surfaces until clean and streak free. Re-spray surfaces as necessary to have enough liquid to clean.</a:t>
            </a:r>
          </a:p>
          <a:p>
            <a:r>
              <a:rPr lang="en-US" sz="1200" kern="1200" dirty="0" smtClean="0">
                <a:solidFill>
                  <a:schemeClr val="tx1"/>
                </a:solidFill>
                <a:effectLst/>
                <a:latin typeface="+mn-lt"/>
                <a:ea typeface="+mn-ea"/>
                <a:cs typeface="+mn-cs"/>
              </a:rPr>
              <a:t>Optionally, spray the surfaces of the tub and shower and immediately wipe until clean and streak free. Once all surfaces have been cleaned, re-spray with disinfectant cleaner and allow to air dry.</a:t>
            </a:r>
          </a:p>
          <a:p>
            <a:r>
              <a:rPr lang="en-US" sz="1200" kern="1200" dirty="0" smtClean="0">
                <a:solidFill>
                  <a:schemeClr val="tx1"/>
                </a:solidFill>
                <a:effectLst/>
                <a:latin typeface="+mn-lt"/>
                <a:ea typeface="+mn-ea"/>
                <a:cs typeface="+mn-cs"/>
              </a:rPr>
              <a:t>Another option is to wring a cleaning cloth in a utility pail filled with disinfectant cleaner. Fold it into an 8-sided cloth and begin wiping all surfaces of the tub and shower. </a:t>
            </a:r>
          </a:p>
          <a:p>
            <a:r>
              <a:rPr lang="en-US" sz="1200" kern="1200" dirty="0" smtClean="0">
                <a:solidFill>
                  <a:schemeClr val="tx1"/>
                </a:solidFill>
                <a:effectLst/>
                <a:latin typeface="+mn-lt"/>
                <a:ea typeface="+mn-ea"/>
                <a:cs typeface="+mn-cs"/>
              </a:rPr>
              <a:t>After wiping a surface clean, turn the cloth over to a clean side and wipe it again to apply enough disinfectant cleaner to stand wet on the surfaces as they air-dry. </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dirty="0"/>
              <a:t>Check and refill dispensers as necessary. Spray and wipe the outside of dispensers with disinfectant cleaner.</a:t>
            </a:r>
          </a:p>
          <a:p>
            <a:endParaRPr lang="en-US" dirty="0"/>
          </a:p>
        </p:txBody>
      </p:sp>
      <p:sp>
        <p:nvSpPr>
          <p:cNvPr id="4" name="Slide Number Placeholder 3"/>
          <p:cNvSpPr>
            <a:spLocks noGrp="1"/>
          </p:cNvSpPr>
          <p:nvPr>
            <p:ph type="sldNum" sz="quarter" idx="10"/>
          </p:nvPr>
        </p:nvSpPr>
        <p:spPr/>
        <p:txBody>
          <a:bodyPr/>
          <a:lstStyle/>
          <a:p>
            <a:fld id="{5FB09332-AD2F-499B-B1FA-B467A4AEB46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Spot clean glass, including entry windows, door glass, display case glass, glass tabletops and any other glass in the room. Lightly spray glass cleaner on fingerprints and smudges. Wipe to remove the spot and to dry the surface streak-free</a:t>
            </a:r>
          </a:p>
        </p:txBody>
      </p:sp>
      <p:sp>
        <p:nvSpPr>
          <p:cNvPr id="4" name="Slide Number Placeholder 3"/>
          <p:cNvSpPr>
            <a:spLocks noGrp="1"/>
          </p:cNvSpPr>
          <p:nvPr>
            <p:ph type="sldNum" sz="quarter" idx="10"/>
          </p:nvPr>
        </p:nvSpPr>
        <p:spPr/>
        <p:txBody>
          <a:bodyPr/>
          <a:lstStyle/>
          <a:p>
            <a:fld id="{5FB09332-AD2F-499B-B1FA-B467A4AEB46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9" name="Background"/>
          <p:cNvSpPr/>
          <p:nvPr/>
        </p:nvSpPr>
        <p:spPr>
          <a:xfrm>
            <a:off x="-11257" y="2362200"/>
            <a:ext cx="9156499" cy="4505402"/>
          </a:xfrm>
          <a:custGeom>
            <a:avLst/>
            <a:gdLst>
              <a:gd name="connsiteX0" fmla="*/ 0 w 9144000"/>
              <a:gd name="connsiteY0" fmla="*/ 0 h 4505402"/>
              <a:gd name="connsiteX1" fmla="*/ 9144000 w 9144000"/>
              <a:gd name="connsiteY1" fmla="*/ 0 h 4505402"/>
              <a:gd name="connsiteX2" fmla="*/ 9144000 w 9144000"/>
              <a:gd name="connsiteY2" fmla="*/ 4505402 h 4505402"/>
              <a:gd name="connsiteX3" fmla="*/ 0 w 9144000"/>
              <a:gd name="connsiteY3" fmla="*/ 4505402 h 4505402"/>
              <a:gd name="connsiteX4" fmla="*/ 0 w 9144000"/>
              <a:gd name="connsiteY4" fmla="*/ 0 h 4505402"/>
              <a:gd name="connsiteX0" fmla="*/ 0 w 9167052"/>
              <a:gd name="connsiteY0" fmla="*/ 7684 h 4505402"/>
              <a:gd name="connsiteX1" fmla="*/ 9167052 w 9167052"/>
              <a:gd name="connsiteY1" fmla="*/ 0 h 4505402"/>
              <a:gd name="connsiteX2" fmla="*/ 9167052 w 9167052"/>
              <a:gd name="connsiteY2" fmla="*/ 4505402 h 4505402"/>
              <a:gd name="connsiteX3" fmla="*/ 23052 w 9167052"/>
              <a:gd name="connsiteY3" fmla="*/ 4505402 h 4505402"/>
              <a:gd name="connsiteX4" fmla="*/ 0 w 9167052"/>
              <a:gd name="connsiteY4" fmla="*/ 7684 h 4505402"/>
              <a:gd name="connsiteX0" fmla="*/ 0 w 9152764"/>
              <a:gd name="connsiteY0" fmla="*/ 7684 h 4505402"/>
              <a:gd name="connsiteX1" fmla="*/ 9152764 w 9152764"/>
              <a:gd name="connsiteY1" fmla="*/ 0 h 4505402"/>
              <a:gd name="connsiteX2" fmla="*/ 9152764 w 9152764"/>
              <a:gd name="connsiteY2" fmla="*/ 4505402 h 4505402"/>
              <a:gd name="connsiteX3" fmla="*/ 8764 w 9152764"/>
              <a:gd name="connsiteY3" fmla="*/ 4505402 h 4505402"/>
              <a:gd name="connsiteX4" fmla="*/ 0 w 9152764"/>
              <a:gd name="connsiteY4" fmla="*/ 7684 h 4505402"/>
              <a:gd name="connsiteX0" fmla="*/ 3735 w 9156499"/>
              <a:gd name="connsiteY0" fmla="*/ 7684 h 4505402"/>
              <a:gd name="connsiteX1" fmla="*/ 9156499 w 9156499"/>
              <a:gd name="connsiteY1" fmla="*/ 0 h 4505402"/>
              <a:gd name="connsiteX2" fmla="*/ 9156499 w 9156499"/>
              <a:gd name="connsiteY2" fmla="*/ 4505402 h 4505402"/>
              <a:gd name="connsiteX3" fmla="*/ 592 w 9156499"/>
              <a:gd name="connsiteY3" fmla="*/ 4505402 h 4505402"/>
              <a:gd name="connsiteX4" fmla="*/ 3735 w 9156499"/>
              <a:gd name="connsiteY4" fmla="*/ 7684 h 4505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99" h="4505402">
                <a:moveTo>
                  <a:pt x="3735" y="7684"/>
                </a:moveTo>
                <a:lnTo>
                  <a:pt x="9156499" y="0"/>
                </a:lnTo>
                <a:lnTo>
                  <a:pt x="9156499" y="4505402"/>
                </a:lnTo>
                <a:lnTo>
                  <a:pt x="592" y="4505402"/>
                </a:lnTo>
                <a:cubicBezTo>
                  <a:pt x="-2329" y="3006163"/>
                  <a:pt x="6656" y="1506923"/>
                  <a:pt x="3735" y="7684"/>
                </a:cubicBez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3" name="Title Background"/>
          <p:cNvSpPr/>
          <p:nvPr/>
        </p:nvSpPr>
        <p:spPr>
          <a:xfrm>
            <a:off x="-59197" y="3209924"/>
            <a:ext cx="5221748"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2" name="Swoosh"/>
          <p:cNvGrpSpPr/>
          <p:nvPr/>
        </p:nvGrpSpPr>
        <p:grpSpPr>
          <a:xfrm>
            <a:off x="-57152" y="-28575"/>
            <a:ext cx="9229725" cy="3692807"/>
            <a:chOff x="-57152" y="-2285971"/>
            <a:chExt cx="9229725" cy="3692807"/>
          </a:xfrm>
        </p:grpSpPr>
        <p:sp>
          <p:nvSpPr>
            <p:cNvPr id="13" name="Main Header"/>
            <p:cNvSpPr/>
            <p:nvPr/>
          </p:nvSpPr>
          <p:spPr>
            <a:xfrm>
              <a:off x="-57152" y="-2285971"/>
              <a:ext cx="9229725" cy="3611512"/>
            </a:xfrm>
            <a:custGeom>
              <a:avLst/>
              <a:gdLst>
                <a:gd name="connsiteX0" fmla="*/ 0 w 9144000"/>
                <a:gd name="connsiteY0" fmla="*/ 0 h 1002638"/>
                <a:gd name="connsiteX1" fmla="*/ 9144000 w 9144000"/>
                <a:gd name="connsiteY1" fmla="*/ 0 h 1002638"/>
                <a:gd name="connsiteX2" fmla="*/ 9144000 w 9144000"/>
                <a:gd name="connsiteY2" fmla="*/ 1002638 h 1002638"/>
                <a:gd name="connsiteX3" fmla="*/ 0 w 9144000"/>
                <a:gd name="connsiteY3" fmla="*/ 1002638 h 1002638"/>
                <a:gd name="connsiteX4" fmla="*/ 0 w 9144000"/>
                <a:gd name="connsiteY4" fmla="*/ 0 h 1002638"/>
                <a:gd name="connsiteX0" fmla="*/ 0 w 9144000"/>
                <a:gd name="connsiteY0" fmla="*/ 0 h 1267181"/>
                <a:gd name="connsiteX1" fmla="*/ 9144000 w 9144000"/>
                <a:gd name="connsiteY1" fmla="*/ 0 h 1267181"/>
                <a:gd name="connsiteX2" fmla="*/ 9144000 w 9144000"/>
                <a:gd name="connsiteY2" fmla="*/ 1002638 h 1267181"/>
                <a:gd name="connsiteX3" fmla="*/ 0 w 9144000"/>
                <a:gd name="connsiteY3" fmla="*/ 1002638 h 1267181"/>
                <a:gd name="connsiteX4" fmla="*/ 0 w 9144000"/>
                <a:gd name="connsiteY4" fmla="*/ 0 h 1267181"/>
                <a:gd name="connsiteX0" fmla="*/ 0 w 9144000"/>
                <a:gd name="connsiteY0" fmla="*/ 0 h 1146673"/>
                <a:gd name="connsiteX1" fmla="*/ 9144000 w 9144000"/>
                <a:gd name="connsiteY1" fmla="*/ 0 h 1146673"/>
                <a:gd name="connsiteX2" fmla="*/ 9144000 w 9144000"/>
                <a:gd name="connsiteY2" fmla="*/ 1002638 h 1146673"/>
                <a:gd name="connsiteX3" fmla="*/ 0 w 9144000"/>
                <a:gd name="connsiteY3" fmla="*/ 1002638 h 1146673"/>
                <a:gd name="connsiteX4" fmla="*/ 0 w 9144000"/>
                <a:gd name="connsiteY4" fmla="*/ 0 h 1146673"/>
                <a:gd name="connsiteX0" fmla="*/ 0 w 9144000"/>
                <a:gd name="connsiteY0" fmla="*/ 0 h 1037956"/>
                <a:gd name="connsiteX1" fmla="*/ 9144000 w 9144000"/>
                <a:gd name="connsiteY1" fmla="*/ 0 h 1037956"/>
                <a:gd name="connsiteX2" fmla="*/ 9144000 w 9144000"/>
                <a:gd name="connsiteY2" fmla="*/ 1002638 h 1037956"/>
                <a:gd name="connsiteX3" fmla="*/ 4649638 w 9144000"/>
                <a:gd name="connsiteY3" fmla="*/ 829005 h 1037956"/>
                <a:gd name="connsiteX4" fmla="*/ 0 w 9144000"/>
                <a:gd name="connsiteY4" fmla="*/ 1002638 h 1037956"/>
                <a:gd name="connsiteX5" fmla="*/ 0 w 9144000"/>
                <a:gd name="connsiteY5" fmla="*/ 0 h 1037956"/>
                <a:gd name="connsiteX0" fmla="*/ 0 w 9144000"/>
                <a:gd name="connsiteY0" fmla="*/ 0 h 1057754"/>
                <a:gd name="connsiteX1" fmla="*/ 9144000 w 9144000"/>
                <a:gd name="connsiteY1" fmla="*/ 0 h 1057754"/>
                <a:gd name="connsiteX2" fmla="*/ 9144000 w 9144000"/>
                <a:gd name="connsiteY2" fmla="*/ 1002638 h 1057754"/>
                <a:gd name="connsiteX3" fmla="*/ 4494362 w 9144000"/>
                <a:gd name="connsiteY3" fmla="*/ 975654 h 1057754"/>
                <a:gd name="connsiteX4" fmla="*/ 0 w 9144000"/>
                <a:gd name="connsiteY4" fmla="*/ 1002638 h 1057754"/>
                <a:gd name="connsiteX5" fmla="*/ 0 w 9144000"/>
                <a:gd name="connsiteY5" fmla="*/ 0 h 1057754"/>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61620"/>
                <a:gd name="connsiteX1" fmla="*/ 9144000 w 9144000"/>
                <a:gd name="connsiteY1" fmla="*/ 0 h 1061620"/>
                <a:gd name="connsiteX2" fmla="*/ 9144000 w 9144000"/>
                <a:gd name="connsiteY2" fmla="*/ 1002638 h 1061620"/>
                <a:gd name="connsiteX3" fmla="*/ 4520242 w 9144000"/>
                <a:gd name="connsiteY3" fmla="*/ 992907 h 1061620"/>
                <a:gd name="connsiteX4" fmla="*/ 0 w 9144000"/>
                <a:gd name="connsiteY4" fmla="*/ 1002638 h 1061620"/>
                <a:gd name="connsiteX5" fmla="*/ 0 w 9144000"/>
                <a:gd name="connsiteY5" fmla="*/ 0 h 1061620"/>
                <a:gd name="connsiteX0" fmla="*/ 0 w 9144000"/>
                <a:gd name="connsiteY0" fmla="*/ 0 h 1157913"/>
                <a:gd name="connsiteX1" fmla="*/ 9144000 w 9144000"/>
                <a:gd name="connsiteY1" fmla="*/ 0 h 1157913"/>
                <a:gd name="connsiteX2" fmla="*/ 9144000 w 9144000"/>
                <a:gd name="connsiteY2" fmla="*/ 1157913 h 1157913"/>
                <a:gd name="connsiteX3" fmla="*/ 4520242 w 9144000"/>
                <a:gd name="connsiteY3" fmla="*/ 992907 h 1157913"/>
                <a:gd name="connsiteX4" fmla="*/ 0 w 9144000"/>
                <a:gd name="connsiteY4" fmla="*/ 1002638 h 1157913"/>
                <a:gd name="connsiteX5" fmla="*/ 0 w 9144000"/>
                <a:gd name="connsiteY5" fmla="*/ 0 h 1157913"/>
                <a:gd name="connsiteX0" fmla="*/ 0 w 9144000"/>
                <a:gd name="connsiteY0" fmla="*/ 0 h 1157913"/>
                <a:gd name="connsiteX1" fmla="*/ 9144000 w 9144000"/>
                <a:gd name="connsiteY1" fmla="*/ 0 h 1157913"/>
                <a:gd name="connsiteX2" fmla="*/ 9144000 w 9144000"/>
                <a:gd name="connsiteY2" fmla="*/ 1157913 h 1157913"/>
                <a:gd name="connsiteX3" fmla="*/ 4511616 w 9144000"/>
                <a:gd name="connsiteY3" fmla="*/ 1053292 h 1157913"/>
                <a:gd name="connsiteX4" fmla="*/ 0 w 9144000"/>
                <a:gd name="connsiteY4" fmla="*/ 1002638 h 1157913"/>
                <a:gd name="connsiteX5" fmla="*/ 0 w 9144000"/>
                <a:gd name="connsiteY5" fmla="*/ 0 h 1157913"/>
                <a:gd name="connsiteX0" fmla="*/ 0 w 9144000"/>
                <a:gd name="connsiteY0" fmla="*/ 0 h 1170742"/>
                <a:gd name="connsiteX1" fmla="*/ 9144000 w 9144000"/>
                <a:gd name="connsiteY1" fmla="*/ 0 h 1170742"/>
                <a:gd name="connsiteX2" fmla="*/ 9144000 w 9144000"/>
                <a:gd name="connsiteY2" fmla="*/ 1157913 h 1170742"/>
                <a:gd name="connsiteX3" fmla="*/ 4511616 w 9144000"/>
                <a:gd name="connsiteY3" fmla="*/ 1053292 h 1170742"/>
                <a:gd name="connsiteX4" fmla="*/ 8626 w 9144000"/>
                <a:gd name="connsiteY4" fmla="*/ 1123408 h 1170742"/>
                <a:gd name="connsiteX5" fmla="*/ 0 w 9144000"/>
                <a:gd name="connsiteY5" fmla="*/ 0 h 1170742"/>
                <a:gd name="connsiteX0" fmla="*/ 0 w 9144000"/>
                <a:gd name="connsiteY0" fmla="*/ 0 h 1283326"/>
                <a:gd name="connsiteX1" fmla="*/ 9144000 w 9144000"/>
                <a:gd name="connsiteY1" fmla="*/ 0 h 1283326"/>
                <a:gd name="connsiteX2" fmla="*/ 9144000 w 9144000"/>
                <a:gd name="connsiteY2" fmla="*/ 1157913 h 1283326"/>
                <a:gd name="connsiteX3" fmla="*/ 4511616 w 9144000"/>
                <a:gd name="connsiteY3" fmla="*/ 1053292 h 1283326"/>
                <a:gd name="connsiteX4" fmla="*/ 8626 w 9144000"/>
                <a:gd name="connsiteY4" fmla="*/ 1123408 h 1283326"/>
                <a:gd name="connsiteX5" fmla="*/ 0 w 9144000"/>
                <a:gd name="connsiteY5" fmla="*/ 0 h 1283326"/>
                <a:gd name="connsiteX0" fmla="*/ 0 w 9144000"/>
                <a:gd name="connsiteY0" fmla="*/ 0 h 1339808"/>
                <a:gd name="connsiteX1" fmla="*/ 9144000 w 9144000"/>
                <a:gd name="connsiteY1" fmla="*/ 0 h 1339808"/>
                <a:gd name="connsiteX2" fmla="*/ 9144000 w 9144000"/>
                <a:gd name="connsiteY2" fmla="*/ 1157913 h 1339808"/>
                <a:gd name="connsiteX3" fmla="*/ 4511616 w 9144000"/>
                <a:gd name="connsiteY3" fmla="*/ 1053292 h 1339808"/>
                <a:gd name="connsiteX4" fmla="*/ 8626 w 9144000"/>
                <a:gd name="connsiteY4" fmla="*/ 1123408 h 1339808"/>
                <a:gd name="connsiteX5" fmla="*/ 0 w 9144000"/>
                <a:gd name="connsiteY5" fmla="*/ 0 h 1339808"/>
                <a:gd name="connsiteX0" fmla="*/ 50002 w 9194002"/>
                <a:gd name="connsiteY0" fmla="*/ 0 h 1339808"/>
                <a:gd name="connsiteX1" fmla="*/ 9194002 w 9194002"/>
                <a:gd name="connsiteY1" fmla="*/ 0 h 1339808"/>
                <a:gd name="connsiteX2" fmla="*/ 9194002 w 9194002"/>
                <a:gd name="connsiteY2" fmla="*/ 1157913 h 1339808"/>
                <a:gd name="connsiteX3" fmla="*/ 4561618 w 9194002"/>
                <a:gd name="connsiteY3" fmla="*/ 1053292 h 1339808"/>
                <a:gd name="connsiteX4" fmla="*/ 107 w 9194002"/>
                <a:gd name="connsiteY4" fmla="*/ 1123408 h 1339808"/>
                <a:gd name="connsiteX5" fmla="*/ 50002 w 9194002"/>
                <a:gd name="connsiteY5" fmla="*/ 0 h 1339808"/>
                <a:gd name="connsiteX0" fmla="*/ 0 w 9144000"/>
                <a:gd name="connsiteY0" fmla="*/ 0 h 1335037"/>
                <a:gd name="connsiteX1" fmla="*/ 9144000 w 9144000"/>
                <a:gd name="connsiteY1" fmla="*/ 0 h 1335037"/>
                <a:gd name="connsiteX2" fmla="*/ 9144000 w 9144000"/>
                <a:gd name="connsiteY2" fmla="*/ 1157913 h 1335037"/>
                <a:gd name="connsiteX3" fmla="*/ 4511616 w 9144000"/>
                <a:gd name="connsiteY3" fmla="*/ 1053292 h 1335037"/>
                <a:gd name="connsiteX4" fmla="*/ 1311 w 9144000"/>
                <a:gd name="connsiteY4" fmla="*/ 1116093 h 1335037"/>
                <a:gd name="connsiteX5" fmla="*/ 0 w 9144000"/>
                <a:gd name="connsiteY5" fmla="*/ 0 h 1335037"/>
                <a:gd name="connsiteX0" fmla="*/ 2929 w 9146929"/>
                <a:gd name="connsiteY0" fmla="*/ 0 h 1335037"/>
                <a:gd name="connsiteX1" fmla="*/ 9146929 w 9146929"/>
                <a:gd name="connsiteY1" fmla="*/ 0 h 1335037"/>
                <a:gd name="connsiteX2" fmla="*/ 9146929 w 9146929"/>
                <a:gd name="connsiteY2" fmla="*/ 1157913 h 1335037"/>
                <a:gd name="connsiteX3" fmla="*/ 4514545 w 9146929"/>
                <a:gd name="connsiteY3" fmla="*/ 1053292 h 1335037"/>
                <a:gd name="connsiteX4" fmla="*/ 4240 w 9146929"/>
                <a:gd name="connsiteY4" fmla="*/ 1116093 h 1335037"/>
                <a:gd name="connsiteX5" fmla="*/ 2929 w 9146929"/>
                <a:gd name="connsiteY5" fmla="*/ 0 h 1335037"/>
                <a:gd name="connsiteX0" fmla="*/ 0 w 9153525"/>
                <a:gd name="connsiteY0" fmla="*/ 0 h 3544837"/>
                <a:gd name="connsiteX1" fmla="*/ 9153525 w 9153525"/>
                <a:gd name="connsiteY1" fmla="*/ 2209800 h 3544837"/>
                <a:gd name="connsiteX2" fmla="*/ 9153525 w 9153525"/>
                <a:gd name="connsiteY2" fmla="*/ 3367713 h 3544837"/>
                <a:gd name="connsiteX3" fmla="*/ 4521141 w 9153525"/>
                <a:gd name="connsiteY3" fmla="*/ 3263092 h 3544837"/>
                <a:gd name="connsiteX4" fmla="*/ 10836 w 9153525"/>
                <a:gd name="connsiteY4" fmla="*/ 3325893 h 3544837"/>
                <a:gd name="connsiteX5" fmla="*/ 0 w 9153525"/>
                <a:gd name="connsiteY5" fmla="*/ 0 h 3544837"/>
                <a:gd name="connsiteX0" fmla="*/ 0 w 9191625"/>
                <a:gd name="connsiteY0" fmla="*/ 38100 h 3582937"/>
                <a:gd name="connsiteX1" fmla="*/ 9191625 w 9191625"/>
                <a:gd name="connsiteY1" fmla="*/ 0 h 3582937"/>
                <a:gd name="connsiteX2" fmla="*/ 9153525 w 9191625"/>
                <a:gd name="connsiteY2" fmla="*/ 3405813 h 3582937"/>
                <a:gd name="connsiteX3" fmla="*/ 4521141 w 9191625"/>
                <a:gd name="connsiteY3" fmla="*/ 3301192 h 3582937"/>
                <a:gd name="connsiteX4" fmla="*/ 10836 w 9191625"/>
                <a:gd name="connsiteY4" fmla="*/ 3363993 h 3582937"/>
                <a:gd name="connsiteX5" fmla="*/ 0 w 9191625"/>
                <a:gd name="connsiteY5" fmla="*/ 38100 h 3582937"/>
                <a:gd name="connsiteX0" fmla="*/ 0 w 9420225"/>
                <a:gd name="connsiteY0" fmla="*/ 0 h 3544837"/>
                <a:gd name="connsiteX1" fmla="*/ 9420225 w 9420225"/>
                <a:gd name="connsiteY1" fmla="*/ 400050 h 3544837"/>
                <a:gd name="connsiteX2" fmla="*/ 9153525 w 9420225"/>
                <a:gd name="connsiteY2" fmla="*/ 3367713 h 3544837"/>
                <a:gd name="connsiteX3" fmla="*/ 4521141 w 9420225"/>
                <a:gd name="connsiteY3" fmla="*/ 3263092 h 3544837"/>
                <a:gd name="connsiteX4" fmla="*/ 10836 w 9420225"/>
                <a:gd name="connsiteY4" fmla="*/ 3325893 h 3544837"/>
                <a:gd name="connsiteX5" fmla="*/ 0 w 9420225"/>
                <a:gd name="connsiteY5" fmla="*/ 0 h 3544837"/>
                <a:gd name="connsiteX0" fmla="*/ 0 w 9182100"/>
                <a:gd name="connsiteY0" fmla="*/ 66675 h 3611512"/>
                <a:gd name="connsiteX1" fmla="*/ 9182100 w 9182100"/>
                <a:gd name="connsiteY1" fmla="*/ 0 h 3611512"/>
                <a:gd name="connsiteX2" fmla="*/ 9153525 w 9182100"/>
                <a:gd name="connsiteY2" fmla="*/ 3434388 h 3611512"/>
                <a:gd name="connsiteX3" fmla="*/ 4521141 w 9182100"/>
                <a:gd name="connsiteY3" fmla="*/ 3329767 h 3611512"/>
                <a:gd name="connsiteX4" fmla="*/ 10836 w 9182100"/>
                <a:gd name="connsiteY4" fmla="*/ 3392568 h 3611512"/>
                <a:gd name="connsiteX5" fmla="*/ 0 w 9182100"/>
                <a:gd name="connsiteY5" fmla="*/ 66675 h 3611512"/>
                <a:gd name="connsiteX0" fmla="*/ 0 w 9229725"/>
                <a:gd name="connsiteY0" fmla="*/ 0 h 3611512"/>
                <a:gd name="connsiteX1" fmla="*/ 9229725 w 9229725"/>
                <a:gd name="connsiteY1" fmla="*/ 0 h 3611512"/>
                <a:gd name="connsiteX2" fmla="*/ 9201150 w 9229725"/>
                <a:gd name="connsiteY2" fmla="*/ 3434388 h 3611512"/>
                <a:gd name="connsiteX3" fmla="*/ 4568766 w 9229725"/>
                <a:gd name="connsiteY3" fmla="*/ 3329767 h 3611512"/>
                <a:gd name="connsiteX4" fmla="*/ 58461 w 9229725"/>
                <a:gd name="connsiteY4" fmla="*/ 3392568 h 3611512"/>
                <a:gd name="connsiteX5" fmla="*/ 0 w 9229725"/>
                <a:gd name="connsiteY5" fmla="*/ 0 h 361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29725" h="3611512">
                  <a:moveTo>
                    <a:pt x="0" y="0"/>
                  </a:moveTo>
                  <a:lnTo>
                    <a:pt x="9229725" y="0"/>
                  </a:lnTo>
                  <a:lnTo>
                    <a:pt x="9201150" y="3434388"/>
                  </a:lnTo>
                  <a:cubicBezTo>
                    <a:pt x="9090445" y="3408654"/>
                    <a:pt x="8171732" y="2708665"/>
                    <a:pt x="4568766" y="3329767"/>
                  </a:cubicBezTo>
                  <a:cubicBezTo>
                    <a:pt x="3070645" y="3571306"/>
                    <a:pt x="1221590" y="3789528"/>
                    <a:pt x="58461" y="3392568"/>
                  </a:cubicBezTo>
                  <a:cubicBezTo>
                    <a:pt x="48271" y="3398489"/>
                    <a:pt x="2875" y="374469"/>
                    <a:pt x="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sp>
          <p:nvSpPr>
            <p:cNvPr id="14"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D443E"/>
                </a:solidFill>
              </a:endParaRPr>
            </a:p>
          </p:txBody>
        </p:sp>
        <p:sp>
          <p:nvSpPr>
            <p:cNvPr id="15"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grpSp>
      <p:sp>
        <p:nvSpPr>
          <p:cNvPr id="40"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a:solidFill>
                  <a:srgbClr val="FFFFFF"/>
                </a:solidFill>
                <a:latin typeface="Verdana" pitchFamily="34" charset="0"/>
              </a:rPr>
              <a:t>Copyright Hillyard,</a:t>
            </a:r>
            <a:r>
              <a:rPr lang="en-US" sz="1200" spc="-300" dirty="0">
                <a:solidFill>
                  <a:srgbClr val="FFFFFF"/>
                </a:solidFill>
                <a:latin typeface="Verdana" pitchFamily="34" charset="0"/>
              </a:rPr>
              <a:t> </a:t>
            </a:r>
            <a:r>
              <a:rPr lang="en-US" sz="1200" dirty="0">
                <a:solidFill>
                  <a:srgbClr val="FFFFFF"/>
                </a:solidFill>
                <a:latin typeface="Verdana" pitchFamily="34" charset="0"/>
              </a:rPr>
              <a:t>Inc. </a:t>
            </a:r>
          </a:p>
        </p:txBody>
      </p:sp>
      <p:pic>
        <p:nvPicPr>
          <p:cNvPr id="11" name="Targe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3397210"/>
            <a:ext cx="4781550" cy="2847975"/>
          </a:xfrm>
          <a:prstGeom prst="rect">
            <a:avLst/>
          </a:prstGeom>
        </p:spPr>
      </p:pic>
      <p:sp>
        <p:nvSpPr>
          <p:cNvPr id="55" name="Title 54"/>
          <p:cNvSpPr>
            <a:spLocks noGrp="1"/>
          </p:cNvSpPr>
          <p:nvPr>
            <p:ph type="title"/>
          </p:nvPr>
        </p:nvSpPr>
        <p:spPr>
          <a:xfrm>
            <a:off x="152400" y="166785"/>
            <a:ext cx="8839200" cy="639762"/>
          </a:xfrm>
        </p:spPr>
        <p:txBody>
          <a:bodyPr anchor="t"/>
          <a:lstStyle>
            <a:lvl1pPr algn="ctr">
              <a:defRPr>
                <a:solidFill>
                  <a:schemeClr val="tx1"/>
                </a:solidFill>
              </a:defRPr>
            </a:lvl1pPr>
          </a:lstStyle>
          <a:p>
            <a:r>
              <a:rPr lang="en-US" smtClean="0"/>
              <a:t>Click to edit Master title style</a:t>
            </a:r>
            <a:endParaRPr lang="en-US" dirty="0"/>
          </a:p>
        </p:txBody>
      </p:sp>
      <p:sp>
        <p:nvSpPr>
          <p:cNvPr id="57" name="Text Placeholder 3"/>
          <p:cNvSpPr>
            <a:spLocks noGrp="1"/>
          </p:cNvSpPr>
          <p:nvPr>
            <p:ph type="body" sz="half" idx="2"/>
          </p:nvPr>
        </p:nvSpPr>
        <p:spPr>
          <a:xfrm>
            <a:off x="152400" y="3810038"/>
            <a:ext cx="4095750" cy="1752561"/>
          </a:xfrm>
          <a:prstGeom prst="rect">
            <a:avLst/>
          </a:prstGeom>
        </p:spPr>
        <p:txBody>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8" name="Text Placeholder 3"/>
          <p:cNvSpPr>
            <a:spLocks noGrp="1"/>
          </p:cNvSpPr>
          <p:nvPr>
            <p:ph type="body" sz="half" idx="10"/>
          </p:nvPr>
        </p:nvSpPr>
        <p:spPr>
          <a:xfrm>
            <a:off x="914400" y="5889324"/>
            <a:ext cx="3657600" cy="761961"/>
          </a:xfrm>
          <a:prstGeom prst="rect">
            <a:avLst/>
          </a:prstGeom>
        </p:spPr>
        <p:txBody>
          <a:bodyPr/>
          <a:lstStyle>
            <a:lvl1pPr marL="0" indent="0" algn="r">
              <a:buNone/>
              <a:defRPr sz="18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1" name="Content Placeholder 60"/>
          <p:cNvSpPr>
            <a:spLocks noGrp="1"/>
          </p:cNvSpPr>
          <p:nvPr>
            <p:ph sz="quarter" idx="11"/>
          </p:nvPr>
        </p:nvSpPr>
        <p:spPr>
          <a:xfrm>
            <a:off x="152400" y="914400"/>
            <a:ext cx="8839200" cy="1905000"/>
          </a:xfrm>
          <a:prstGeom prst="rect">
            <a:avLst/>
          </a:prstGeom>
        </p:spPr>
        <p:txBody>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524000"/>
            <a:ext cx="8839200" cy="5181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1555410"/>
      </p:ext>
    </p:extLst>
  </p:cSld>
  <p:clrMapOvr>
    <a:masterClrMapping/>
  </p:clrMapOvr>
  <p:transition spd="slow">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46237"/>
            <a:ext cx="4038600" cy="483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46237"/>
            <a:ext cx="4038600" cy="48307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slow">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526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4040188" cy="4114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6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41148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8" name="Picture Placeholder 2"/>
          <p:cNvSpPr>
            <a:spLocks noGrp="1"/>
          </p:cNvSpPr>
          <p:nvPr>
            <p:ph type="pic" idx="1"/>
          </p:nvPr>
        </p:nvSpPr>
        <p:spPr>
          <a:xfrm>
            <a:off x="1828800" y="1676400"/>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9" name="Text Placeholder 3"/>
          <p:cNvSpPr>
            <a:spLocks noGrp="1"/>
          </p:cNvSpPr>
          <p:nvPr>
            <p:ph type="body" sz="half" idx="2"/>
          </p:nvPr>
        </p:nvSpPr>
        <p:spPr>
          <a:xfrm>
            <a:off x="1828800" y="5867400"/>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44879491"/>
      </p:ext>
    </p:extLst>
  </p:cSld>
  <p:clrMapOvr>
    <a:masterClrMapping/>
  </p:clrMapOvr>
  <p:transition spd="slow">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2"/>
          <p:cNvSpPr>
            <a:spLocks noGrp="1"/>
          </p:cNvSpPr>
          <p:nvPr>
            <p:ph idx="1"/>
          </p:nvPr>
        </p:nvSpPr>
        <p:spPr>
          <a:xfrm>
            <a:off x="3575050" y="1600201"/>
            <a:ext cx="5111750" cy="5105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3"/>
          <p:cNvSpPr>
            <a:spLocks noGrp="1"/>
          </p:cNvSpPr>
          <p:nvPr>
            <p:ph type="body" sz="half" idx="2"/>
          </p:nvPr>
        </p:nvSpPr>
        <p:spPr>
          <a:xfrm>
            <a:off x="457200" y="1600201"/>
            <a:ext cx="3008313" cy="5105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0379011"/>
      </p:ext>
    </p:extLst>
  </p:cSld>
  <p:clrMapOvr>
    <a:masterClrMapping/>
  </p:clrMapOvr>
  <p:transition spd="slow">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bar">
    <p:spTree>
      <p:nvGrpSpPr>
        <p:cNvPr id="1" name=""/>
        <p:cNvGrpSpPr/>
        <p:nvPr/>
      </p:nvGrpSpPr>
      <p:grpSpPr>
        <a:xfrm>
          <a:off x="0" y="0"/>
          <a:ext cx="0" cy="0"/>
          <a:chOff x="0" y="0"/>
          <a:chExt cx="0" cy="0"/>
        </a:xfrm>
      </p:grpSpPr>
      <p:sp>
        <p:nvSpPr>
          <p:cNvPr id="3" name="Rounded Rectangle 2"/>
          <p:cNvSpPr/>
          <p:nvPr/>
        </p:nvSpPr>
        <p:spPr>
          <a:xfrm>
            <a:off x="152400" y="1600200"/>
            <a:ext cx="1981200" cy="5105400"/>
          </a:xfrm>
          <a:prstGeom prst="roundRect">
            <a:avLst>
              <a:gd name="adj" fmla="val 7081"/>
            </a:avLst>
          </a:prstGeom>
          <a:gradFill>
            <a:gsLst>
              <a:gs pos="0">
                <a:schemeClr val="accent1"/>
              </a:gs>
              <a:gs pos="100000">
                <a:schemeClr val="tx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6" name="Content Placeholder 2"/>
          <p:cNvSpPr>
            <a:spLocks noGrp="1"/>
          </p:cNvSpPr>
          <p:nvPr>
            <p:ph idx="1"/>
          </p:nvPr>
        </p:nvSpPr>
        <p:spPr>
          <a:xfrm>
            <a:off x="2286000" y="1600201"/>
            <a:ext cx="6400800" cy="51054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152400" y="1676399"/>
            <a:ext cx="1981200" cy="4876801"/>
          </a:xfrm>
          <a:prstGeom prst="rect">
            <a:avLst/>
          </a:prstGeom>
        </p:spPr>
        <p:txBody>
          <a:bodyPr/>
          <a:lstStyle>
            <a:lvl1pPr marL="285750" indent="-285750">
              <a:buFont typeface="Arial" pitchFamily="34" charset="0"/>
              <a:buChar char="•"/>
              <a:defRPr sz="12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0980361"/>
      </p:ext>
    </p:extLst>
  </p:cSld>
  <p:clrMapOvr>
    <a:masterClrMapping/>
  </p:clrMapOvr>
  <p:transition spd="slow">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0736927-A43F-4E1D-9FEA-ED375A369B11}" type="datetimeFigureOut">
              <a:rPr lang="en-US" smtClean="0"/>
              <a:pPr/>
              <a:t>4/11/2013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FBD0C21-854D-4EA1-9236-35FF4655E45D}" type="slidenum">
              <a:rPr lang="en-US" smtClean="0"/>
              <a:pPr/>
              <a:t>‹#›</a:t>
            </a:fld>
            <a:endParaRPr lang="en-US"/>
          </a:p>
        </p:txBody>
      </p:sp>
    </p:spTree>
  </p:cSld>
  <p:clrMapOvr>
    <a:masterClrMapping/>
  </p:clrMapOvr>
  <p:transition advTm="19158"/>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p:cNvGrpSpPr/>
          <p:nvPr/>
        </p:nvGrpSpPr>
        <p:grpSpPr>
          <a:xfrm>
            <a:off x="-45720" y="-9496"/>
            <a:ext cx="9191625" cy="1416332"/>
            <a:chOff x="-45720" y="-9496"/>
            <a:chExt cx="9191625" cy="1416332"/>
          </a:xfrm>
        </p:grpSpPr>
        <p:sp>
          <p:nvSpPr>
            <p:cNvPr id="22" name="Main Header"/>
            <p:cNvSpPr/>
            <p:nvPr/>
          </p:nvSpPr>
          <p:spPr>
            <a:xfrm>
              <a:off x="-24231" y="-9496"/>
              <a:ext cx="9168229" cy="1335037"/>
            </a:xfrm>
            <a:custGeom>
              <a:avLst/>
              <a:gdLst>
                <a:gd name="connsiteX0" fmla="*/ 0 w 9144000"/>
                <a:gd name="connsiteY0" fmla="*/ 0 h 1002638"/>
                <a:gd name="connsiteX1" fmla="*/ 9144000 w 9144000"/>
                <a:gd name="connsiteY1" fmla="*/ 0 h 1002638"/>
                <a:gd name="connsiteX2" fmla="*/ 9144000 w 9144000"/>
                <a:gd name="connsiteY2" fmla="*/ 1002638 h 1002638"/>
                <a:gd name="connsiteX3" fmla="*/ 0 w 9144000"/>
                <a:gd name="connsiteY3" fmla="*/ 1002638 h 1002638"/>
                <a:gd name="connsiteX4" fmla="*/ 0 w 9144000"/>
                <a:gd name="connsiteY4" fmla="*/ 0 h 1002638"/>
                <a:gd name="connsiteX0" fmla="*/ 0 w 9144000"/>
                <a:gd name="connsiteY0" fmla="*/ 0 h 1267181"/>
                <a:gd name="connsiteX1" fmla="*/ 9144000 w 9144000"/>
                <a:gd name="connsiteY1" fmla="*/ 0 h 1267181"/>
                <a:gd name="connsiteX2" fmla="*/ 9144000 w 9144000"/>
                <a:gd name="connsiteY2" fmla="*/ 1002638 h 1267181"/>
                <a:gd name="connsiteX3" fmla="*/ 0 w 9144000"/>
                <a:gd name="connsiteY3" fmla="*/ 1002638 h 1267181"/>
                <a:gd name="connsiteX4" fmla="*/ 0 w 9144000"/>
                <a:gd name="connsiteY4" fmla="*/ 0 h 1267181"/>
                <a:gd name="connsiteX0" fmla="*/ 0 w 9144000"/>
                <a:gd name="connsiteY0" fmla="*/ 0 h 1146673"/>
                <a:gd name="connsiteX1" fmla="*/ 9144000 w 9144000"/>
                <a:gd name="connsiteY1" fmla="*/ 0 h 1146673"/>
                <a:gd name="connsiteX2" fmla="*/ 9144000 w 9144000"/>
                <a:gd name="connsiteY2" fmla="*/ 1002638 h 1146673"/>
                <a:gd name="connsiteX3" fmla="*/ 0 w 9144000"/>
                <a:gd name="connsiteY3" fmla="*/ 1002638 h 1146673"/>
                <a:gd name="connsiteX4" fmla="*/ 0 w 9144000"/>
                <a:gd name="connsiteY4" fmla="*/ 0 h 1146673"/>
                <a:gd name="connsiteX0" fmla="*/ 0 w 9144000"/>
                <a:gd name="connsiteY0" fmla="*/ 0 h 1037956"/>
                <a:gd name="connsiteX1" fmla="*/ 9144000 w 9144000"/>
                <a:gd name="connsiteY1" fmla="*/ 0 h 1037956"/>
                <a:gd name="connsiteX2" fmla="*/ 9144000 w 9144000"/>
                <a:gd name="connsiteY2" fmla="*/ 1002638 h 1037956"/>
                <a:gd name="connsiteX3" fmla="*/ 4649638 w 9144000"/>
                <a:gd name="connsiteY3" fmla="*/ 829005 h 1037956"/>
                <a:gd name="connsiteX4" fmla="*/ 0 w 9144000"/>
                <a:gd name="connsiteY4" fmla="*/ 1002638 h 1037956"/>
                <a:gd name="connsiteX5" fmla="*/ 0 w 9144000"/>
                <a:gd name="connsiteY5" fmla="*/ 0 h 1037956"/>
                <a:gd name="connsiteX0" fmla="*/ 0 w 9144000"/>
                <a:gd name="connsiteY0" fmla="*/ 0 h 1057754"/>
                <a:gd name="connsiteX1" fmla="*/ 9144000 w 9144000"/>
                <a:gd name="connsiteY1" fmla="*/ 0 h 1057754"/>
                <a:gd name="connsiteX2" fmla="*/ 9144000 w 9144000"/>
                <a:gd name="connsiteY2" fmla="*/ 1002638 h 1057754"/>
                <a:gd name="connsiteX3" fmla="*/ 4494362 w 9144000"/>
                <a:gd name="connsiteY3" fmla="*/ 975654 h 1057754"/>
                <a:gd name="connsiteX4" fmla="*/ 0 w 9144000"/>
                <a:gd name="connsiteY4" fmla="*/ 1002638 h 1057754"/>
                <a:gd name="connsiteX5" fmla="*/ 0 w 9144000"/>
                <a:gd name="connsiteY5" fmla="*/ 0 h 1057754"/>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57753"/>
                <a:gd name="connsiteX1" fmla="*/ 9144000 w 9144000"/>
                <a:gd name="connsiteY1" fmla="*/ 0 h 1057753"/>
                <a:gd name="connsiteX2" fmla="*/ 9144000 w 9144000"/>
                <a:gd name="connsiteY2" fmla="*/ 1002638 h 1057753"/>
                <a:gd name="connsiteX3" fmla="*/ 4494362 w 9144000"/>
                <a:gd name="connsiteY3" fmla="*/ 975654 h 1057753"/>
                <a:gd name="connsiteX4" fmla="*/ 0 w 9144000"/>
                <a:gd name="connsiteY4" fmla="*/ 1002638 h 1057753"/>
                <a:gd name="connsiteX5" fmla="*/ 0 w 9144000"/>
                <a:gd name="connsiteY5" fmla="*/ 0 h 1057753"/>
                <a:gd name="connsiteX0" fmla="*/ 0 w 9144000"/>
                <a:gd name="connsiteY0" fmla="*/ 0 h 1061620"/>
                <a:gd name="connsiteX1" fmla="*/ 9144000 w 9144000"/>
                <a:gd name="connsiteY1" fmla="*/ 0 h 1061620"/>
                <a:gd name="connsiteX2" fmla="*/ 9144000 w 9144000"/>
                <a:gd name="connsiteY2" fmla="*/ 1002638 h 1061620"/>
                <a:gd name="connsiteX3" fmla="*/ 4520242 w 9144000"/>
                <a:gd name="connsiteY3" fmla="*/ 992907 h 1061620"/>
                <a:gd name="connsiteX4" fmla="*/ 0 w 9144000"/>
                <a:gd name="connsiteY4" fmla="*/ 1002638 h 1061620"/>
                <a:gd name="connsiteX5" fmla="*/ 0 w 9144000"/>
                <a:gd name="connsiteY5" fmla="*/ 0 h 1061620"/>
                <a:gd name="connsiteX0" fmla="*/ 0 w 9144000"/>
                <a:gd name="connsiteY0" fmla="*/ 0 h 1157913"/>
                <a:gd name="connsiteX1" fmla="*/ 9144000 w 9144000"/>
                <a:gd name="connsiteY1" fmla="*/ 0 h 1157913"/>
                <a:gd name="connsiteX2" fmla="*/ 9144000 w 9144000"/>
                <a:gd name="connsiteY2" fmla="*/ 1157913 h 1157913"/>
                <a:gd name="connsiteX3" fmla="*/ 4520242 w 9144000"/>
                <a:gd name="connsiteY3" fmla="*/ 992907 h 1157913"/>
                <a:gd name="connsiteX4" fmla="*/ 0 w 9144000"/>
                <a:gd name="connsiteY4" fmla="*/ 1002638 h 1157913"/>
                <a:gd name="connsiteX5" fmla="*/ 0 w 9144000"/>
                <a:gd name="connsiteY5" fmla="*/ 0 h 1157913"/>
                <a:gd name="connsiteX0" fmla="*/ 0 w 9144000"/>
                <a:gd name="connsiteY0" fmla="*/ 0 h 1157913"/>
                <a:gd name="connsiteX1" fmla="*/ 9144000 w 9144000"/>
                <a:gd name="connsiteY1" fmla="*/ 0 h 1157913"/>
                <a:gd name="connsiteX2" fmla="*/ 9144000 w 9144000"/>
                <a:gd name="connsiteY2" fmla="*/ 1157913 h 1157913"/>
                <a:gd name="connsiteX3" fmla="*/ 4511616 w 9144000"/>
                <a:gd name="connsiteY3" fmla="*/ 1053292 h 1157913"/>
                <a:gd name="connsiteX4" fmla="*/ 0 w 9144000"/>
                <a:gd name="connsiteY4" fmla="*/ 1002638 h 1157913"/>
                <a:gd name="connsiteX5" fmla="*/ 0 w 9144000"/>
                <a:gd name="connsiteY5" fmla="*/ 0 h 1157913"/>
                <a:gd name="connsiteX0" fmla="*/ 0 w 9144000"/>
                <a:gd name="connsiteY0" fmla="*/ 0 h 1170742"/>
                <a:gd name="connsiteX1" fmla="*/ 9144000 w 9144000"/>
                <a:gd name="connsiteY1" fmla="*/ 0 h 1170742"/>
                <a:gd name="connsiteX2" fmla="*/ 9144000 w 9144000"/>
                <a:gd name="connsiteY2" fmla="*/ 1157913 h 1170742"/>
                <a:gd name="connsiteX3" fmla="*/ 4511616 w 9144000"/>
                <a:gd name="connsiteY3" fmla="*/ 1053292 h 1170742"/>
                <a:gd name="connsiteX4" fmla="*/ 8626 w 9144000"/>
                <a:gd name="connsiteY4" fmla="*/ 1123408 h 1170742"/>
                <a:gd name="connsiteX5" fmla="*/ 0 w 9144000"/>
                <a:gd name="connsiteY5" fmla="*/ 0 h 1170742"/>
                <a:gd name="connsiteX0" fmla="*/ 0 w 9144000"/>
                <a:gd name="connsiteY0" fmla="*/ 0 h 1283326"/>
                <a:gd name="connsiteX1" fmla="*/ 9144000 w 9144000"/>
                <a:gd name="connsiteY1" fmla="*/ 0 h 1283326"/>
                <a:gd name="connsiteX2" fmla="*/ 9144000 w 9144000"/>
                <a:gd name="connsiteY2" fmla="*/ 1157913 h 1283326"/>
                <a:gd name="connsiteX3" fmla="*/ 4511616 w 9144000"/>
                <a:gd name="connsiteY3" fmla="*/ 1053292 h 1283326"/>
                <a:gd name="connsiteX4" fmla="*/ 8626 w 9144000"/>
                <a:gd name="connsiteY4" fmla="*/ 1123408 h 1283326"/>
                <a:gd name="connsiteX5" fmla="*/ 0 w 9144000"/>
                <a:gd name="connsiteY5" fmla="*/ 0 h 1283326"/>
                <a:gd name="connsiteX0" fmla="*/ 0 w 9144000"/>
                <a:gd name="connsiteY0" fmla="*/ 0 h 1339808"/>
                <a:gd name="connsiteX1" fmla="*/ 9144000 w 9144000"/>
                <a:gd name="connsiteY1" fmla="*/ 0 h 1339808"/>
                <a:gd name="connsiteX2" fmla="*/ 9144000 w 9144000"/>
                <a:gd name="connsiteY2" fmla="*/ 1157913 h 1339808"/>
                <a:gd name="connsiteX3" fmla="*/ 4511616 w 9144000"/>
                <a:gd name="connsiteY3" fmla="*/ 1053292 h 1339808"/>
                <a:gd name="connsiteX4" fmla="*/ 8626 w 9144000"/>
                <a:gd name="connsiteY4" fmla="*/ 1123408 h 1339808"/>
                <a:gd name="connsiteX5" fmla="*/ 0 w 9144000"/>
                <a:gd name="connsiteY5" fmla="*/ 0 h 1339808"/>
                <a:gd name="connsiteX0" fmla="*/ 50002 w 9194002"/>
                <a:gd name="connsiteY0" fmla="*/ 0 h 1339808"/>
                <a:gd name="connsiteX1" fmla="*/ 9194002 w 9194002"/>
                <a:gd name="connsiteY1" fmla="*/ 0 h 1339808"/>
                <a:gd name="connsiteX2" fmla="*/ 9194002 w 9194002"/>
                <a:gd name="connsiteY2" fmla="*/ 1157913 h 1339808"/>
                <a:gd name="connsiteX3" fmla="*/ 4561618 w 9194002"/>
                <a:gd name="connsiteY3" fmla="*/ 1053292 h 1339808"/>
                <a:gd name="connsiteX4" fmla="*/ 107 w 9194002"/>
                <a:gd name="connsiteY4" fmla="*/ 1123408 h 1339808"/>
                <a:gd name="connsiteX5" fmla="*/ 50002 w 9194002"/>
                <a:gd name="connsiteY5" fmla="*/ 0 h 1339808"/>
                <a:gd name="connsiteX0" fmla="*/ 0 w 9144000"/>
                <a:gd name="connsiteY0" fmla="*/ 0 h 1335037"/>
                <a:gd name="connsiteX1" fmla="*/ 9144000 w 9144000"/>
                <a:gd name="connsiteY1" fmla="*/ 0 h 1335037"/>
                <a:gd name="connsiteX2" fmla="*/ 9144000 w 9144000"/>
                <a:gd name="connsiteY2" fmla="*/ 1157913 h 1335037"/>
                <a:gd name="connsiteX3" fmla="*/ 4511616 w 9144000"/>
                <a:gd name="connsiteY3" fmla="*/ 1053292 h 1335037"/>
                <a:gd name="connsiteX4" fmla="*/ 1311 w 9144000"/>
                <a:gd name="connsiteY4" fmla="*/ 1116093 h 1335037"/>
                <a:gd name="connsiteX5" fmla="*/ 0 w 9144000"/>
                <a:gd name="connsiteY5" fmla="*/ 0 h 1335037"/>
                <a:gd name="connsiteX0" fmla="*/ 2929 w 9146929"/>
                <a:gd name="connsiteY0" fmla="*/ 0 h 1335037"/>
                <a:gd name="connsiteX1" fmla="*/ 9146929 w 9146929"/>
                <a:gd name="connsiteY1" fmla="*/ 0 h 1335037"/>
                <a:gd name="connsiteX2" fmla="*/ 9146929 w 9146929"/>
                <a:gd name="connsiteY2" fmla="*/ 1157913 h 1335037"/>
                <a:gd name="connsiteX3" fmla="*/ 4514545 w 9146929"/>
                <a:gd name="connsiteY3" fmla="*/ 1053292 h 1335037"/>
                <a:gd name="connsiteX4" fmla="*/ 4240 w 9146929"/>
                <a:gd name="connsiteY4" fmla="*/ 1116093 h 1335037"/>
                <a:gd name="connsiteX5" fmla="*/ 2929 w 9146929"/>
                <a:gd name="connsiteY5" fmla="*/ 0 h 1335037"/>
                <a:gd name="connsiteX0" fmla="*/ 0 w 9151750"/>
                <a:gd name="connsiteY0" fmla="*/ 0 h 1335037"/>
                <a:gd name="connsiteX1" fmla="*/ 9151750 w 9151750"/>
                <a:gd name="connsiteY1" fmla="*/ 0 h 1335037"/>
                <a:gd name="connsiteX2" fmla="*/ 9151750 w 9151750"/>
                <a:gd name="connsiteY2" fmla="*/ 1157913 h 1335037"/>
                <a:gd name="connsiteX3" fmla="*/ 4519366 w 9151750"/>
                <a:gd name="connsiteY3" fmla="*/ 1053292 h 1335037"/>
                <a:gd name="connsiteX4" fmla="*/ 9061 w 9151750"/>
                <a:gd name="connsiteY4" fmla="*/ 1116093 h 1335037"/>
                <a:gd name="connsiteX5" fmla="*/ 0 w 9151750"/>
                <a:gd name="connsiteY5" fmla="*/ 0 h 1335037"/>
                <a:gd name="connsiteX0" fmla="*/ 16479 w 9168229"/>
                <a:gd name="connsiteY0" fmla="*/ 0 h 1335037"/>
                <a:gd name="connsiteX1" fmla="*/ 9168229 w 9168229"/>
                <a:gd name="connsiteY1" fmla="*/ 0 h 1335037"/>
                <a:gd name="connsiteX2" fmla="*/ 9168229 w 9168229"/>
                <a:gd name="connsiteY2" fmla="*/ 1157913 h 1335037"/>
                <a:gd name="connsiteX3" fmla="*/ 4535845 w 9168229"/>
                <a:gd name="connsiteY3" fmla="*/ 1053292 h 1335037"/>
                <a:gd name="connsiteX4" fmla="*/ 2292 w 9168229"/>
                <a:gd name="connsiteY4" fmla="*/ 1116093 h 1335037"/>
                <a:gd name="connsiteX5" fmla="*/ 16479 w 9168229"/>
                <a:gd name="connsiteY5" fmla="*/ 0 h 1335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8229" h="1335037">
                  <a:moveTo>
                    <a:pt x="16479" y="0"/>
                  </a:moveTo>
                  <a:lnTo>
                    <a:pt x="9168229" y="0"/>
                  </a:lnTo>
                  <a:lnTo>
                    <a:pt x="9168229" y="1157913"/>
                  </a:lnTo>
                  <a:cubicBezTo>
                    <a:pt x="9057524" y="1132179"/>
                    <a:pt x="8138811" y="432190"/>
                    <a:pt x="4535845" y="1053292"/>
                  </a:cubicBezTo>
                  <a:cubicBezTo>
                    <a:pt x="3037724" y="1294831"/>
                    <a:pt x="1165421" y="1513053"/>
                    <a:pt x="2292" y="1116093"/>
                  </a:cubicBezTo>
                  <a:cubicBezTo>
                    <a:pt x="-7898" y="1122014"/>
                    <a:pt x="19354" y="374469"/>
                    <a:pt x="16479" y="0"/>
                  </a:cubicBezTo>
                  <a:close/>
                </a:path>
              </a:pathLst>
            </a:custGeom>
            <a:gradFill>
              <a:gsLst>
                <a:gs pos="0">
                  <a:schemeClr val="accent1"/>
                </a:gs>
                <a:gs pos="77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sp>
          <p:nvSpPr>
            <p:cNvPr id="23"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3D443E"/>
                </a:solidFill>
              </a:endParaRPr>
            </a:p>
          </p:txBody>
        </p:sp>
        <p:sp>
          <p:nvSpPr>
            <p:cNvPr id="24"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D443E"/>
                </a:solidFill>
              </a:endParaRPr>
            </a:p>
          </p:txBody>
        </p:sp>
        <p:pic>
          <p:nvPicPr>
            <p:cNvPr id="25" name="Target"/>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8216058" y="326745"/>
              <a:ext cx="913312" cy="511455"/>
            </a:xfrm>
            <a:prstGeom prst="rect">
              <a:avLst/>
            </a:prstGeom>
          </p:spPr>
        </p:pic>
      </p:grpSp>
      <p:sp>
        <p:nvSpPr>
          <p:cNvPr id="26" name="Slide Number"/>
          <p:cNvSpPr txBox="1">
            <a:spLocks/>
          </p:cNvSpPr>
          <p:nvPr/>
        </p:nvSpPr>
        <p:spPr>
          <a:xfrm>
            <a:off x="8610600" y="15875"/>
            <a:ext cx="518770" cy="365125"/>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FBD0C21-854D-4EA1-9236-35FF4655E45D}" type="slidenum">
              <a:rPr lang="en-US" sz="1400" smtClean="0">
                <a:solidFill>
                  <a:srgbClr val="FFBC53"/>
                </a:solidFill>
                <a:latin typeface="Verdana" pitchFamily="34" charset="0"/>
              </a:rPr>
              <a:pPr algn="ctr"/>
              <a:t>‹#›</a:t>
            </a:fld>
            <a:endParaRPr lang="en-US" sz="1400" dirty="0">
              <a:solidFill>
                <a:srgbClr val="FFBC53"/>
              </a:solidFill>
              <a:latin typeface="Verdana" pitchFamily="34" charset="0"/>
            </a:endParaRPr>
          </a:p>
        </p:txBody>
      </p:sp>
      <p:sp>
        <p:nvSpPr>
          <p:cNvPr id="2" name="Title Placeholder 1"/>
          <p:cNvSpPr>
            <a:spLocks noGrp="1"/>
          </p:cNvSpPr>
          <p:nvPr>
            <p:ph type="title"/>
          </p:nvPr>
        </p:nvSpPr>
        <p:spPr>
          <a:xfrm>
            <a:off x="152400" y="166785"/>
            <a:ext cx="5029200" cy="639762"/>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9" name="Picture 8"/>
          <p:cNvPicPr/>
          <p:nvPr userDrawn="1"/>
        </p:nvPicPr>
        <p:blipFill>
          <a:blip r:embed="rId11" cstate="print"/>
          <a:stretch>
            <a:fillRect/>
          </a:stretch>
        </p:blipFill>
        <p:spPr bwMode="auto">
          <a:xfrm>
            <a:off x="6106886" y="1730828"/>
            <a:ext cx="2157984" cy="1371600"/>
          </a:xfrm>
          <a:prstGeom prst="roundRect">
            <a:avLst/>
          </a:prstGeom>
          <a:noFill/>
          <a:ln w="9525">
            <a:noFill/>
            <a:miter lim="800000"/>
            <a:headEnd/>
            <a:tailEnd/>
          </a:ln>
          <a:effectLst>
            <a:softEdge rad="63500"/>
          </a:effectLst>
        </p:spPr>
      </p:pic>
      <p:sp>
        <p:nvSpPr>
          <p:cNvPr id="10" name="Module Title"/>
          <p:cNvSpPr txBox="1"/>
          <p:nvPr userDrawn="1"/>
        </p:nvSpPr>
        <p:spPr>
          <a:xfrm>
            <a:off x="152400" y="0"/>
            <a:ext cx="5946426" cy="307777"/>
          </a:xfrm>
          <a:prstGeom prst="rect">
            <a:avLst/>
          </a:prstGeom>
          <a:noFill/>
        </p:spPr>
        <p:txBody>
          <a:bodyPr wrap="square" rtlCol="0">
            <a:spAutoFit/>
          </a:bodyPr>
          <a:lstStyle/>
          <a:p>
            <a:r>
              <a:rPr lang="en-US" sz="1400" dirty="0" smtClean="0">
                <a:solidFill>
                  <a:schemeClr val="bg2"/>
                </a:solidFill>
                <a:latin typeface="Verdana" pitchFamily="34" charset="0"/>
              </a:rPr>
              <a:t>Resident Room Cleaning</a:t>
            </a:r>
            <a:endParaRPr lang="en-US" sz="1400" dirty="0">
              <a:solidFill>
                <a:schemeClr val="bg2"/>
              </a:solidFill>
              <a:latin typeface="Verdana"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Lst>
  <p:transition spd="slow">
    <p:wipe dir="d"/>
  </p:transition>
  <p:timing>
    <p:tnLst>
      <p:par>
        <p:cTn id="1" dur="indefinite" restart="never" nodeType="tmRoot"/>
      </p:par>
    </p:tnLst>
  </p:timing>
  <p:txStyles>
    <p:titleStyle>
      <a:lvl1pPr algn="l" defTabSz="914400" rtl="0" eaLnBrk="1" latinLnBrk="0" hangingPunct="1">
        <a:spcBef>
          <a:spcPct val="0"/>
        </a:spcBef>
        <a:buNone/>
        <a:defRPr lang="en-US" sz="2400" b="1" kern="1200" baseline="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10.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21.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12.xml"/><Relationship Id="rId7" Type="http://schemas.openxmlformats.org/officeDocument/2006/relationships/image" Target="../media/image39.jp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44.png"/><Relationship Id="rId4" Type="http://schemas.openxmlformats.org/officeDocument/2006/relationships/image" Target="../media/image41.png"/><Relationship Id="rId9"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notesSlide" Target="../notesSlides/notesSlide16.xml"/><Relationship Id="rId7"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4.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png"/><Relationship Id="rId9" Type="http://schemas.openxmlformats.org/officeDocument/2006/relationships/image" Target="../media/image5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4.xml"/><Relationship Id="rId7"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5.xml"/><Relationship Id="rId7" Type="http://schemas.openxmlformats.org/officeDocument/2006/relationships/image" Target="../media/image24.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6.xml"/><Relationship Id="rId7"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2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7.xml"/><Relationship Id="rId7" Type="http://schemas.openxmlformats.org/officeDocument/2006/relationships/image" Target="../media/image29.pn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19.png"/><Relationship Id="rId4" Type="http://schemas.openxmlformats.org/officeDocument/2006/relationships/image" Target="../media/image28.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31.png"/><Relationship Id="rId4" Type="http://schemas.openxmlformats.org/officeDocument/2006/relationships/image" Target="../media/image30.jp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descr="Office.jpg"/>
          <p:cNvPicPr>
            <a:picLocks/>
          </p:cNvPicPr>
          <p:nvPr/>
        </p:nvPicPr>
        <p:blipFill>
          <a:blip r:embed="rId3" cstate="print">
            <a:duotone>
              <a:schemeClr val="accent3">
                <a:shade val="45000"/>
                <a:satMod val="135000"/>
              </a:schemeClr>
              <a:prstClr val="white"/>
            </a:duotone>
          </a:blip>
          <a:stretch>
            <a:fillRect/>
          </a:stretch>
        </p:blipFill>
        <p:spPr>
          <a:xfrm flipH="1">
            <a:off x="-117140" y="-1260598"/>
            <a:ext cx="9489739" cy="6214034"/>
          </a:xfrm>
          <a:prstGeom prst="rect">
            <a:avLst/>
          </a:prstGeom>
        </p:spPr>
      </p:pic>
      <p:sp>
        <p:nvSpPr>
          <p:cNvPr id="2" name="Text Placeholder 1"/>
          <p:cNvSpPr>
            <a:spLocks noGrp="1"/>
          </p:cNvSpPr>
          <p:nvPr>
            <p:ph type="body" sz="half" idx="10"/>
          </p:nvPr>
        </p:nvSpPr>
        <p:spPr/>
        <p:txBody>
          <a:bodyPr/>
          <a:lstStyle/>
          <a:p>
            <a:r>
              <a:rPr lang="en-US" dirty="0" smtClean="0"/>
              <a:t> </a:t>
            </a:r>
            <a:endParaRPr lang="en-US" i="1" dirty="0"/>
          </a:p>
        </p:txBody>
      </p:sp>
      <p:pic>
        <p:nvPicPr>
          <p:cNvPr id="62" name="CCA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1308"/>
            <a:ext cx="4572000" cy="1711508"/>
          </a:xfrm>
          <a:prstGeom prst="rect">
            <a:avLst/>
          </a:prstGeom>
        </p:spPr>
      </p:pic>
      <p:sp>
        <p:nvSpPr>
          <p:cNvPr id="12" name="Background Color"/>
          <p:cNvSpPr/>
          <p:nvPr/>
        </p:nvSpPr>
        <p:spPr>
          <a:xfrm>
            <a:off x="-19050" y="3048872"/>
            <a:ext cx="9182100" cy="3809128"/>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63050"/>
              <a:gd name="connsiteY0" fmla="*/ 1047750 h 4572000"/>
              <a:gd name="connsiteX1" fmla="*/ 9163050 w 9163050"/>
              <a:gd name="connsiteY1" fmla="*/ 0 h 4572000"/>
              <a:gd name="connsiteX2" fmla="*/ 9163050 w 9163050"/>
              <a:gd name="connsiteY2" fmla="*/ 4572000 h 4572000"/>
              <a:gd name="connsiteX3" fmla="*/ 19050 w 9163050"/>
              <a:gd name="connsiteY3" fmla="*/ 4572000 h 4572000"/>
              <a:gd name="connsiteX4" fmla="*/ 0 w 9163050"/>
              <a:gd name="connsiteY4" fmla="*/ 1047750 h 457200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5543550 w 9182100"/>
              <a:gd name="connsiteY1" fmla="*/ 28575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0 h 3524250"/>
              <a:gd name="connsiteX1" fmla="*/ 4286250 w 9182100"/>
              <a:gd name="connsiteY1" fmla="*/ 19050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202156 h 3726406"/>
              <a:gd name="connsiteX1" fmla="*/ 4286250 w 9182100"/>
              <a:gd name="connsiteY1" fmla="*/ 221206 h 3726406"/>
              <a:gd name="connsiteX2" fmla="*/ 9182100 w 9182100"/>
              <a:gd name="connsiteY2" fmla="*/ 230731 h 3726406"/>
              <a:gd name="connsiteX3" fmla="*/ 9163050 w 9182100"/>
              <a:gd name="connsiteY3" fmla="*/ 3726406 h 3726406"/>
              <a:gd name="connsiteX4" fmla="*/ 19050 w 9182100"/>
              <a:gd name="connsiteY4" fmla="*/ 3726406 h 3726406"/>
              <a:gd name="connsiteX5" fmla="*/ 0 w 9182100"/>
              <a:gd name="connsiteY5" fmla="*/ 202156 h 3726406"/>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809128">
                <a:moveTo>
                  <a:pt x="0" y="284878"/>
                </a:moveTo>
                <a:cubicBezTo>
                  <a:pt x="809625" y="672228"/>
                  <a:pt x="2847975" y="583328"/>
                  <a:pt x="4286250" y="303928"/>
                </a:cubicBezTo>
                <a:cubicBezTo>
                  <a:pt x="6927850" y="-197722"/>
                  <a:pt x="7826375" y="5478"/>
                  <a:pt x="9182100" y="313453"/>
                </a:cubicBezTo>
                <a:lnTo>
                  <a:pt x="9163050" y="3809128"/>
                </a:lnTo>
                <a:lnTo>
                  <a:pt x="19050" y="3809128"/>
                </a:lnTo>
                <a:lnTo>
                  <a:pt x="0" y="284878"/>
                </a:ln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Background"/>
          <p:cNvSpPr/>
          <p:nvPr/>
        </p:nvSpPr>
        <p:spPr>
          <a:xfrm>
            <a:off x="-40148" y="3209924"/>
            <a:ext cx="4590240"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p:cNvSpPr>
            <a:spLocks noGrp="1"/>
          </p:cNvSpPr>
          <p:nvPr>
            <p:ph type="body" sz="half" idx="2"/>
          </p:nvPr>
        </p:nvSpPr>
        <p:spPr>
          <a:xfrm>
            <a:off x="104774" y="3733800"/>
            <a:ext cx="4095750" cy="1752561"/>
          </a:xfrm>
        </p:spPr>
        <p:txBody>
          <a:bodyPr>
            <a:normAutofit/>
          </a:bodyPr>
          <a:lstStyle/>
          <a:p>
            <a:endParaRPr lang="en-US" dirty="0" smtClean="0"/>
          </a:p>
          <a:p>
            <a:r>
              <a:rPr lang="en-US" sz="2000" dirty="0"/>
              <a:t>Resident Room Cleaning</a:t>
            </a:r>
          </a:p>
          <a:p>
            <a:endParaRPr lang="en-US" sz="2000" dirty="0"/>
          </a:p>
          <a:p>
            <a:r>
              <a:rPr lang="en-US" sz="2000" b="0" i="1" dirty="0"/>
              <a:t>Living Quarters</a:t>
            </a:r>
          </a:p>
          <a:p>
            <a:endParaRPr lang="en-US" dirty="0" smtClean="0"/>
          </a:p>
          <a:p>
            <a:endParaRPr lang="en-US" dirty="0"/>
          </a:p>
        </p:txBody>
      </p:sp>
      <p:grpSp>
        <p:nvGrpSpPr>
          <p:cNvPr id="18" name="Swoosh"/>
          <p:cNvGrpSpPr/>
          <p:nvPr/>
        </p:nvGrpSpPr>
        <p:grpSpPr>
          <a:xfrm>
            <a:off x="-45720" y="2965526"/>
            <a:ext cx="9191625" cy="692074"/>
            <a:chOff x="-45720" y="714762"/>
            <a:chExt cx="9191625" cy="692074"/>
          </a:xfrm>
        </p:grpSpPr>
        <p:sp>
          <p:nvSpPr>
            <p:cNvPr id="19"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Hillyard Power Module"/>
          <p:cNvSpPr>
            <a:spLocks noGrp="1"/>
          </p:cNvSpPr>
          <p:nvPr>
            <p:ph type="title"/>
          </p:nvPr>
        </p:nvSpPr>
        <p:spPr>
          <a:xfrm>
            <a:off x="152400" y="1874838"/>
            <a:ext cx="8839200" cy="639762"/>
          </a:xfrm>
        </p:spPr>
        <p:txBody>
          <a:bodyPr/>
          <a:lstStyle/>
          <a:p>
            <a:r>
              <a:rPr lang="en-US" dirty="0" smtClean="0"/>
              <a:t>Hillyard Power Module</a:t>
            </a:r>
            <a:endParaRPr lang="en-US" dirty="0"/>
          </a:p>
        </p:txBody>
      </p:sp>
      <p:sp>
        <p:nvSpPr>
          <p:cNvPr id="26"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smtClean="0">
                <a:solidFill>
                  <a:srgbClr val="FFFFFF"/>
                </a:solidFill>
                <a:latin typeface="Verdana" pitchFamily="34" charset="0"/>
              </a:rPr>
              <a:t>© Hillyard,</a:t>
            </a:r>
            <a:r>
              <a:rPr lang="en-US" sz="1200" spc="-300" dirty="0" smtClean="0">
                <a:solidFill>
                  <a:srgbClr val="FFFFFF"/>
                </a:solidFill>
                <a:latin typeface="Verdana" pitchFamily="34" charset="0"/>
              </a:rPr>
              <a:t> </a:t>
            </a:r>
            <a:r>
              <a:rPr lang="en-US" sz="1200" dirty="0" smtClean="0">
                <a:solidFill>
                  <a:srgbClr val="FFFFFF"/>
                </a:solidFill>
                <a:latin typeface="Verdana" pitchFamily="34" charset="0"/>
              </a:rPr>
              <a:t>Inc. </a:t>
            </a:r>
            <a:endParaRPr lang="en-US" sz="1200" dirty="0">
              <a:solidFill>
                <a:srgbClr val="FFFFFF"/>
              </a:solidFill>
              <a:latin typeface="Verdana" pitchFamily="34" charset="0"/>
            </a:endParaRPr>
          </a:p>
        </p:txBody>
      </p:sp>
      <p:cxnSp>
        <p:nvCxnSpPr>
          <p:cNvPr id="23" name="Ray Left"/>
          <p:cNvCxnSpPr/>
          <p:nvPr/>
        </p:nvCxnSpPr>
        <p:spPr>
          <a:xfrm flipH="1" flipV="1">
            <a:off x="-246745" y="3621319"/>
            <a:ext cx="7162800" cy="609600"/>
          </a:xfrm>
          <a:prstGeom prst="line">
            <a:avLst/>
          </a:prstGeom>
          <a:ln w="47625" cap="rnd">
            <a:gradFill>
              <a:gsLst>
                <a:gs pos="0">
                  <a:srgbClr val="FFFFFF">
                    <a:alpha val="0"/>
                  </a:srgbClr>
                </a:gs>
                <a:gs pos="15000">
                  <a:srgbClr val="FFFFFF"/>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7" name="Ray Right"/>
          <p:cNvCxnSpPr/>
          <p:nvPr/>
        </p:nvCxnSpPr>
        <p:spPr>
          <a:xfrm flipH="1" flipV="1">
            <a:off x="6928755" y="4237269"/>
            <a:ext cx="7162800" cy="609600"/>
          </a:xfrm>
          <a:prstGeom prst="line">
            <a:avLst/>
          </a:prstGeom>
          <a:ln w="47625" cap="rnd">
            <a:gradFill>
              <a:gsLst>
                <a:gs pos="82000">
                  <a:srgbClr val="FFFFFF"/>
                </a:gs>
                <a:gs pos="100000">
                  <a:srgbClr val="FFFFFF"/>
                </a:gs>
              </a:gsLst>
              <a:lin ang="2400000" scaled="0"/>
            </a:gradFill>
          </a:ln>
        </p:spPr>
        <p:style>
          <a:lnRef idx="1">
            <a:schemeClr val="accent1"/>
          </a:lnRef>
          <a:fillRef idx="0">
            <a:schemeClr val="accent1"/>
          </a:fillRef>
          <a:effectRef idx="0">
            <a:schemeClr val="accent1"/>
          </a:effectRef>
          <a:fontRef idx="minor">
            <a:schemeClr val="tx1"/>
          </a:fontRef>
        </p:style>
      </p:cxnSp>
      <p:cxnSp>
        <p:nvCxnSpPr>
          <p:cNvPr id="28" name="Ray Up"/>
          <p:cNvCxnSpPr/>
          <p:nvPr/>
        </p:nvCxnSpPr>
        <p:spPr>
          <a:xfrm flipH="1" flipV="1">
            <a:off x="5949895" y="3076575"/>
            <a:ext cx="969373" cy="1154345"/>
          </a:xfrm>
          <a:prstGeom prst="line">
            <a:avLst/>
          </a:prstGeom>
          <a:ln w="47625" cap="rnd">
            <a:gradFill>
              <a:gsLst>
                <a:gs pos="0">
                  <a:srgbClr val="FFFFFF">
                    <a:alpha val="0"/>
                  </a:srgbClr>
                </a:gs>
                <a:gs pos="48000">
                  <a:srgbClr val="FFFFFF"/>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ay Down"/>
          <p:cNvSpPr/>
          <p:nvPr/>
        </p:nvSpPr>
        <p:spPr>
          <a:xfrm rot="19140000" flipH="1">
            <a:off x="8062025" y="3841429"/>
            <a:ext cx="45719" cy="3509499"/>
          </a:xfrm>
          <a:prstGeom prst="triangle">
            <a:avLst>
              <a:gd name="adj" fmla="val 19597"/>
            </a:avLst>
          </a:prstGeom>
          <a:gradFill>
            <a:gsLst>
              <a:gs pos="57000">
                <a:schemeClr val="tx1"/>
              </a:gs>
              <a:gs pos="100000">
                <a:srgbClr val="FFFFFF">
                  <a:alpha val="0"/>
                </a:srgbClr>
              </a:gs>
            </a:gsLst>
            <a:lin ang="16800000" scaled="0"/>
          </a:gradFill>
          <a:ln w="63500">
            <a:gradFill>
              <a:gsLst>
                <a:gs pos="73000">
                  <a:schemeClr val="bg1"/>
                </a:gs>
                <a:gs pos="100000">
                  <a:schemeClr val="bg1">
                    <a:alpha val="0"/>
                  </a:schemeClr>
                </a:gs>
              </a:gsLst>
              <a:lin ang="12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arget Highlight"/>
          <p:cNvSpPr/>
          <p:nvPr/>
        </p:nvSpPr>
        <p:spPr>
          <a:xfrm rot="751967">
            <a:off x="3973960" y="3020550"/>
            <a:ext cx="5502294" cy="3381737"/>
          </a:xfrm>
          <a:custGeom>
            <a:avLst/>
            <a:gdLst>
              <a:gd name="connsiteX0" fmla="*/ 0 w 4160619"/>
              <a:gd name="connsiteY0" fmla="*/ 955453 h 1910906"/>
              <a:gd name="connsiteX1" fmla="*/ 2080310 w 4160619"/>
              <a:gd name="connsiteY1" fmla="*/ 0 h 1910906"/>
              <a:gd name="connsiteX2" fmla="*/ 4160620 w 4160619"/>
              <a:gd name="connsiteY2" fmla="*/ 955453 h 1910906"/>
              <a:gd name="connsiteX3" fmla="*/ 2080310 w 4160619"/>
              <a:gd name="connsiteY3" fmla="*/ 1910906 h 1910906"/>
              <a:gd name="connsiteX4" fmla="*/ 0 w 4160619"/>
              <a:gd name="connsiteY4" fmla="*/ 955453 h 1910906"/>
              <a:gd name="connsiteX0" fmla="*/ 0 w 4217360"/>
              <a:gd name="connsiteY0" fmla="*/ 957182 h 1915530"/>
              <a:gd name="connsiteX1" fmla="*/ 2080310 w 4217360"/>
              <a:gd name="connsiteY1" fmla="*/ 1729 h 1915530"/>
              <a:gd name="connsiteX2" fmla="*/ 4217360 w 4217360"/>
              <a:gd name="connsiteY2" fmla="*/ 1158904 h 1915530"/>
              <a:gd name="connsiteX3" fmla="*/ 2080310 w 4217360"/>
              <a:gd name="connsiteY3" fmla="*/ 1912635 h 1915530"/>
              <a:gd name="connsiteX4" fmla="*/ 0 w 4217360"/>
              <a:gd name="connsiteY4" fmla="*/ 957182 h 1915530"/>
              <a:gd name="connsiteX0" fmla="*/ 0 w 4217360"/>
              <a:gd name="connsiteY0" fmla="*/ 857407 h 1815755"/>
              <a:gd name="connsiteX1" fmla="*/ 2078593 w 4217360"/>
              <a:gd name="connsiteY1" fmla="*/ 1383 h 1815755"/>
              <a:gd name="connsiteX2" fmla="*/ 4217360 w 4217360"/>
              <a:gd name="connsiteY2" fmla="*/ 1059129 h 1815755"/>
              <a:gd name="connsiteX3" fmla="*/ 2080310 w 4217360"/>
              <a:gd name="connsiteY3" fmla="*/ 1812860 h 1815755"/>
              <a:gd name="connsiteX4" fmla="*/ 0 w 4217360"/>
              <a:gd name="connsiteY4" fmla="*/ 857407 h 1815755"/>
              <a:gd name="connsiteX0" fmla="*/ 0 w 4217360"/>
              <a:gd name="connsiteY0" fmla="*/ 856234 h 1814582"/>
              <a:gd name="connsiteX1" fmla="*/ 2078593 w 4217360"/>
              <a:gd name="connsiteY1" fmla="*/ 210 h 1814582"/>
              <a:gd name="connsiteX2" fmla="*/ 4217360 w 4217360"/>
              <a:gd name="connsiteY2" fmla="*/ 1057956 h 1814582"/>
              <a:gd name="connsiteX3" fmla="*/ 2080310 w 4217360"/>
              <a:gd name="connsiteY3" fmla="*/ 1811687 h 1814582"/>
              <a:gd name="connsiteX4" fmla="*/ 0 w 4217360"/>
              <a:gd name="connsiteY4" fmla="*/ 856234 h 1814582"/>
              <a:gd name="connsiteX0" fmla="*/ 0 w 4217360"/>
              <a:gd name="connsiteY0" fmla="*/ 863442 h 1821790"/>
              <a:gd name="connsiteX1" fmla="*/ 2078593 w 4217360"/>
              <a:gd name="connsiteY1" fmla="*/ 7418 h 1821790"/>
              <a:gd name="connsiteX2" fmla="*/ 4217360 w 4217360"/>
              <a:gd name="connsiteY2" fmla="*/ 1065164 h 1821790"/>
              <a:gd name="connsiteX3" fmla="*/ 2080310 w 4217360"/>
              <a:gd name="connsiteY3" fmla="*/ 1818895 h 1821790"/>
              <a:gd name="connsiteX4" fmla="*/ 0 w 4217360"/>
              <a:gd name="connsiteY4" fmla="*/ 863442 h 1821790"/>
              <a:gd name="connsiteX0" fmla="*/ 3148 w 4220508"/>
              <a:gd name="connsiteY0" fmla="*/ 864788 h 1823136"/>
              <a:gd name="connsiteX1" fmla="*/ 2081741 w 4220508"/>
              <a:gd name="connsiteY1" fmla="*/ 8764 h 1823136"/>
              <a:gd name="connsiteX2" fmla="*/ 4220508 w 4220508"/>
              <a:gd name="connsiteY2" fmla="*/ 1066510 h 1823136"/>
              <a:gd name="connsiteX3" fmla="*/ 2083458 w 4220508"/>
              <a:gd name="connsiteY3" fmla="*/ 1820241 h 1823136"/>
              <a:gd name="connsiteX4" fmla="*/ 3148 w 4220508"/>
              <a:gd name="connsiteY4" fmla="*/ 864788 h 1823136"/>
              <a:gd name="connsiteX0" fmla="*/ 3148 w 4220508"/>
              <a:gd name="connsiteY0" fmla="*/ 864788 h 1821381"/>
              <a:gd name="connsiteX1" fmla="*/ 2081741 w 4220508"/>
              <a:gd name="connsiteY1" fmla="*/ 8764 h 1821381"/>
              <a:gd name="connsiteX2" fmla="*/ 4220508 w 4220508"/>
              <a:gd name="connsiteY2" fmla="*/ 1066510 h 1821381"/>
              <a:gd name="connsiteX3" fmla="*/ 2083458 w 4220508"/>
              <a:gd name="connsiteY3" fmla="*/ 1820241 h 1821381"/>
              <a:gd name="connsiteX4" fmla="*/ 3148 w 4220508"/>
              <a:gd name="connsiteY4" fmla="*/ 864788 h 1821381"/>
              <a:gd name="connsiteX0" fmla="*/ 3148 w 4220508"/>
              <a:gd name="connsiteY0" fmla="*/ 864788 h 1820976"/>
              <a:gd name="connsiteX1" fmla="*/ 2081741 w 4220508"/>
              <a:gd name="connsiteY1" fmla="*/ 8764 h 1820976"/>
              <a:gd name="connsiteX2" fmla="*/ 4220508 w 4220508"/>
              <a:gd name="connsiteY2" fmla="*/ 1066510 h 1820976"/>
              <a:gd name="connsiteX3" fmla="*/ 2083458 w 4220508"/>
              <a:gd name="connsiteY3" fmla="*/ 1820241 h 1820976"/>
              <a:gd name="connsiteX4" fmla="*/ 3148 w 4220508"/>
              <a:gd name="connsiteY4" fmla="*/ 864788 h 1820976"/>
              <a:gd name="connsiteX0" fmla="*/ 3148 w 4220508"/>
              <a:gd name="connsiteY0" fmla="*/ 864788 h 1823957"/>
              <a:gd name="connsiteX1" fmla="*/ 2081741 w 4220508"/>
              <a:gd name="connsiteY1" fmla="*/ 8764 h 1823957"/>
              <a:gd name="connsiteX2" fmla="*/ 4220508 w 4220508"/>
              <a:gd name="connsiteY2" fmla="*/ 1066510 h 1823957"/>
              <a:gd name="connsiteX3" fmla="*/ 2083458 w 4220508"/>
              <a:gd name="connsiteY3" fmla="*/ 1820241 h 1823957"/>
              <a:gd name="connsiteX4" fmla="*/ 3148 w 4220508"/>
              <a:gd name="connsiteY4" fmla="*/ 864788 h 182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508" h="1823957">
                <a:moveTo>
                  <a:pt x="3148" y="864788"/>
                </a:moveTo>
                <a:cubicBezTo>
                  <a:pt x="-58173" y="451413"/>
                  <a:pt x="781127" y="-74411"/>
                  <a:pt x="2081741" y="8764"/>
                </a:cubicBezTo>
                <a:cubicBezTo>
                  <a:pt x="3382355" y="91939"/>
                  <a:pt x="4220508" y="538828"/>
                  <a:pt x="4220508" y="1066510"/>
                </a:cubicBezTo>
                <a:cubicBezTo>
                  <a:pt x="4158325" y="1443474"/>
                  <a:pt x="3403843" y="1868172"/>
                  <a:pt x="2083458" y="1820241"/>
                </a:cubicBezTo>
                <a:cubicBezTo>
                  <a:pt x="763073" y="1772310"/>
                  <a:pt x="64469" y="1278163"/>
                  <a:pt x="3148" y="864788"/>
                </a:cubicBezTo>
                <a:close/>
              </a:path>
            </a:pathLst>
          </a:cu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1" name="Target"/>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8150" y="3397210"/>
            <a:ext cx="4781550" cy="2847975"/>
          </a:xfrm>
          <a:prstGeom prst="rect">
            <a:avLst/>
          </a:prstGeom>
        </p:spPr>
      </p:pic>
      <p:sp>
        <p:nvSpPr>
          <p:cNvPr id="32" name="Target Spotlight"/>
          <p:cNvSpPr/>
          <p:nvPr/>
        </p:nvSpPr>
        <p:spPr>
          <a:xfrm rot="6805832">
            <a:off x="4860613" y="484025"/>
            <a:ext cx="5160240" cy="3078543"/>
          </a:xfrm>
          <a:custGeom>
            <a:avLst/>
            <a:gdLst>
              <a:gd name="connsiteX0" fmla="*/ 0 w 1591524"/>
              <a:gd name="connsiteY0" fmla="*/ 0 h 1714501"/>
              <a:gd name="connsiteX1" fmla="*/ 795762 w 1591524"/>
              <a:gd name="connsiteY1" fmla="*/ 0 h 1714501"/>
              <a:gd name="connsiteX2" fmla="*/ 1591524 w 1591524"/>
              <a:gd name="connsiteY2" fmla="*/ 857251 h 1714501"/>
              <a:gd name="connsiteX3" fmla="*/ 795762 w 1591524"/>
              <a:gd name="connsiteY3" fmla="*/ 1714502 h 1714501"/>
              <a:gd name="connsiteX4" fmla="*/ 0 w 1591524"/>
              <a:gd name="connsiteY4" fmla="*/ 1714501 h 1714501"/>
              <a:gd name="connsiteX5" fmla="*/ 0 w 1591524"/>
              <a:gd name="connsiteY5" fmla="*/ 0 h 1714501"/>
              <a:gd name="connsiteX0" fmla="*/ 0 w 1643616"/>
              <a:gd name="connsiteY0" fmla="*/ 0 h 1714502"/>
              <a:gd name="connsiteX1" fmla="*/ 1277406 w 1643616"/>
              <a:gd name="connsiteY1" fmla="*/ 70851 h 1714502"/>
              <a:gd name="connsiteX2" fmla="*/ 1591524 w 1643616"/>
              <a:gd name="connsiteY2" fmla="*/ 857251 h 1714502"/>
              <a:gd name="connsiteX3" fmla="*/ 795762 w 1643616"/>
              <a:gd name="connsiteY3" fmla="*/ 1714502 h 1714502"/>
              <a:gd name="connsiteX4" fmla="*/ 0 w 1643616"/>
              <a:gd name="connsiteY4" fmla="*/ 1714501 h 1714502"/>
              <a:gd name="connsiteX5" fmla="*/ 0 w 1643616"/>
              <a:gd name="connsiteY5" fmla="*/ 0 h 1714502"/>
              <a:gd name="connsiteX0" fmla="*/ 0 w 1618449"/>
              <a:gd name="connsiteY0" fmla="*/ 0 h 1714502"/>
              <a:gd name="connsiteX1" fmla="*/ 1277406 w 1618449"/>
              <a:gd name="connsiteY1" fmla="*/ 70851 h 1714502"/>
              <a:gd name="connsiteX2" fmla="*/ 1591524 w 1618449"/>
              <a:gd name="connsiteY2" fmla="*/ 857251 h 1714502"/>
              <a:gd name="connsiteX3" fmla="*/ 795762 w 1618449"/>
              <a:gd name="connsiteY3" fmla="*/ 1714502 h 1714502"/>
              <a:gd name="connsiteX4" fmla="*/ 0 w 1618449"/>
              <a:gd name="connsiteY4" fmla="*/ 1714501 h 1714502"/>
              <a:gd name="connsiteX5" fmla="*/ 0 w 1618449"/>
              <a:gd name="connsiteY5" fmla="*/ 0 h 1714502"/>
              <a:gd name="connsiteX0" fmla="*/ 0 w 1652074"/>
              <a:gd name="connsiteY0" fmla="*/ 0 h 1714501"/>
              <a:gd name="connsiteX1" fmla="*/ 1277406 w 1652074"/>
              <a:gd name="connsiteY1" fmla="*/ 70851 h 1714501"/>
              <a:gd name="connsiteX2" fmla="*/ 1591524 w 1652074"/>
              <a:gd name="connsiteY2" fmla="*/ 857251 h 1714501"/>
              <a:gd name="connsiteX3" fmla="*/ 1371171 w 1652074"/>
              <a:gd name="connsiteY3" fmla="*/ 1595908 h 1714501"/>
              <a:gd name="connsiteX4" fmla="*/ 0 w 1652074"/>
              <a:gd name="connsiteY4" fmla="*/ 1714501 h 1714501"/>
              <a:gd name="connsiteX5" fmla="*/ 0 w 1652074"/>
              <a:gd name="connsiteY5" fmla="*/ 0 h 1714501"/>
              <a:gd name="connsiteX0" fmla="*/ 0 w 1594449"/>
              <a:gd name="connsiteY0" fmla="*/ 0 h 1714501"/>
              <a:gd name="connsiteX1" fmla="*/ 1277406 w 1594449"/>
              <a:gd name="connsiteY1" fmla="*/ 70851 h 1714501"/>
              <a:gd name="connsiteX2" fmla="*/ 1591524 w 1594449"/>
              <a:gd name="connsiteY2" fmla="*/ 857251 h 1714501"/>
              <a:gd name="connsiteX3" fmla="*/ 1371171 w 1594449"/>
              <a:gd name="connsiteY3" fmla="*/ 1595908 h 1714501"/>
              <a:gd name="connsiteX4" fmla="*/ 0 w 1594449"/>
              <a:gd name="connsiteY4" fmla="*/ 1714501 h 1714501"/>
              <a:gd name="connsiteX5" fmla="*/ 0 w 1594449"/>
              <a:gd name="connsiteY5" fmla="*/ 0 h 1714501"/>
              <a:gd name="connsiteX0" fmla="*/ 0 w 1629881"/>
              <a:gd name="connsiteY0" fmla="*/ 0 h 1714501"/>
              <a:gd name="connsiteX1" fmla="*/ 1277406 w 1629881"/>
              <a:gd name="connsiteY1" fmla="*/ 70851 h 1714501"/>
              <a:gd name="connsiteX2" fmla="*/ 1627970 w 1629881"/>
              <a:gd name="connsiteY2" fmla="*/ 868512 h 1714501"/>
              <a:gd name="connsiteX3" fmla="*/ 1371171 w 1629881"/>
              <a:gd name="connsiteY3" fmla="*/ 1595908 h 1714501"/>
              <a:gd name="connsiteX4" fmla="*/ 0 w 1629881"/>
              <a:gd name="connsiteY4" fmla="*/ 1714501 h 1714501"/>
              <a:gd name="connsiteX5" fmla="*/ 0 w 1629881"/>
              <a:gd name="connsiteY5" fmla="*/ 0 h 1714501"/>
              <a:gd name="connsiteX0" fmla="*/ 0 w 1628831"/>
              <a:gd name="connsiteY0" fmla="*/ 0 h 1714501"/>
              <a:gd name="connsiteX1" fmla="*/ 1312079 w 1628831"/>
              <a:gd name="connsiteY1" fmla="*/ 46806 h 1714501"/>
              <a:gd name="connsiteX2" fmla="*/ 1627970 w 1628831"/>
              <a:gd name="connsiteY2" fmla="*/ 868512 h 1714501"/>
              <a:gd name="connsiteX3" fmla="*/ 1371171 w 1628831"/>
              <a:gd name="connsiteY3" fmla="*/ 1595908 h 1714501"/>
              <a:gd name="connsiteX4" fmla="*/ 0 w 1628831"/>
              <a:gd name="connsiteY4" fmla="*/ 1714501 h 1714501"/>
              <a:gd name="connsiteX5" fmla="*/ 0 w 1628831"/>
              <a:gd name="connsiteY5" fmla="*/ 0 h 1714501"/>
              <a:gd name="connsiteX0" fmla="*/ 0 w 1631174"/>
              <a:gd name="connsiteY0" fmla="*/ 0 h 1714501"/>
              <a:gd name="connsiteX1" fmla="*/ 1312079 w 1631174"/>
              <a:gd name="connsiteY1" fmla="*/ 46806 h 1714501"/>
              <a:gd name="connsiteX2" fmla="*/ 1627970 w 1631174"/>
              <a:gd name="connsiteY2" fmla="*/ 868512 h 1714501"/>
              <a:gd name="connsiteX3" fmla="*/ 1409768 w 1631174"/>
              <a:gd name="connsiteY3" fmla="*/ 1601728 h 1714501"/>
              <a:gd name="connsiteX4" fmla="*/ 0 w 1631174"/>
              <a:gd name="connsiteY4" fmla="*/ 1714501 h 1714501"/>
              <a:gd name="connsiteX5" fmla="*/ 0 w 1631174"/>
              <a:gd name="connsiteY5" fmla="*/ 0 h 1714501"/>
              <a:gd name="connsiteX0" fmla="*/ 0 w 1656366"/>
              <a:gd name="connsiteY0" fmla="*/ 0 h 1714501"/>
              <a:gd name="connsiteX1" fmla="*/ 1312079 w 1656366"/>
              <a:gd name="connsiteY1" fmla="*/ 46806 h 1714501"/>
              <a:gd name="connsiteX2" fmla="*/ 1654039 w 1656366"/>
              <a:gd name="connsiteY2" fmla="*/ 866233 h 1714501"/>
              <a:gd name="connsiteX3" fmla="*/ 1409768 w 1656366"/>
              <a:gd name="connsiteY3" fmla="*/ 1601728 h 1714501"/>
              <a:gd name="connsiteX4" fmla="*/ 0 w 1656366"/>
              <a:gd name="connsiteY4" fmla="*/ 1714501 h 1714501"/>
              <a:gd name="connsiteX5" fmla="*/ 0 w 1656366"/>
              <a:gd name="connsiteY5" fmla="*/ 0 h 1714501"/>
              <a:gd name="connsiteX0" fmla="*/ 0 w 2053445"/>
              <a:gd name="connsiteY0" fmla="*/ 0 h 1864229"/>
              <a:gd name="connsiteX1" fmla="*/ 1709158 w 2053445"/>
              <a:gd name="connsiteY1" fmla="*/ 196534 h 1864229"/>
              <a:gd name="connsiteX2" fmla="*/ 2051118 w 2053445"/>
              <a:gd name="connsiteY2" fmla="*/ 1015961 h 1864229"/>
              <a:gd name="connsiteX3" fmla="*/ 1806847 w 2053445"/>
              <a:gd name="connsiteY3" fmla="*/ 1751456 h 1864229"/>
              <a:gd name="connsiteX4" fmla="*/ 397079 w 2053445"/>
              <a:gd name="connsiteY4" fmla="*/ 1864229 h 1864229"/>
              <a:gd name="connsiteX5" fmla="*/ 0 w 2053445"/>
              <a:gd name="connsiteY5" fmla="*/ 0 h 186422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5678888"/>
              <a:gd name="connsiteY0" fmla="*/ 0 h 2366463"/>
              <a:gd name="connsiteX1" fmla="*/ 5334601 w 5678888"/>
              <a:gd name="connsiteY1" fmla="*/ 609348 h 2366463"/>
              <a:gd name="connsiteX2" fmla="*/ 5676561 w 5678888"/>
              <a:gd name="connsiteY2" fmla="*/ 1428775 h 2366463"/>
              <a:gd name="connsiteX3" fmla="*/ 5432290 w 5678888"/>
              <a:gd name="connsiteY3" fmla="*/ 2164270 h 2366463"/>
              <a:gd name="connsiteX4" fmla="*/ 4486895 w 5678888"/>
              <a:gd name="connsiteY4" fmla="*/ 2366463 h 2366463"/>
              <a:gd name="connsiteX5" fmla="*/ 0 w 5678888"/>
              <a:gd name="connsiteY5" fmla="*/ 0 h 2366463"/>
              <a:gd name="connsiteX0" fmla="*/ 0 w 5678888"/>
              <a:gd name="connsiteY0" fmla="*/ 0 h 3101569"/>
              <a:gd name="connsiteX1" fmla="*/ 5334601 w 5678888"/>
              <a:gd name="connsiteY1" fmla="*/ 609348 h 3101569"/>
              <a:gd name="connsiteX2" fmla="*/ 5676561 w 5678888"/>
              <a:gd name="connsiteY2" fmla="*/ 1428775 h 3101569"/>
              <a:gd name="connsiteX3" fmla="*/ 5432290 w 5678888"/>
              <a:gd name="connsiteY3" fmla="*/ 2164270 h 3101569"/>
              <a:gd name="connsiteX4" fmla="*/ 1191463 w 5678888"/>
              <a:gd name="connsiteY4" fmla="*/ 3101569 h 3101569"/>
              <a:gd name="connsiteX5" fmla="*/ 0 w 5678888"/>
              <a:gd name="connsiteY5" fmla="*/ 0 h 3101569"/>
              <a:gd name="connsiteX0" fmla="*/ 0 w 5678888"/>
              <a:gd name="connsiteY0" fmla="*/ 0 h 3101572"/>
              <a:gd name="connsiteX1" fmla="*/ 5334601 w 5678888"/>
              <a:gd name="connsiteY1" fmla="*/ 609348 h 3101572"/>
              <a:gd name="connsiteX2" fmla="*/ 5676561 w 5678888"/>
              <a:gd name="connsiteY2" fmla="*/ 1428775 h 3101572"/>
              <a:gd name="connsiteX3" fmla="*/ 5432290 w 5678888"/>
              <a:gd name="connsiteY3" fmla="*/ 2164270 h 3101572"/>
              <a:gd name="connsiteX4" fmla="*/ 1191463 w 5678888"/>
              <a:gd name="connsiteY4" fmla="*/ 3101569 h 3101572"/>
              <a:gd name="connsiteX5" fmla="*/ 0 w 5678888"/>
              <a:gd name="connsiteY5" fmla="*/ 0 h 3101572"/>
              <a:gd name="connsiteX0" fmla="*/ 2152198 w 4487548"/>
              <a:gd name="connsiteY0" fmla="*/ 0 h 2707724"/>
              <a:gd name="connsiteX1" fmla="*/ 4143261 w 4487548"/>
              <a:gd name="connsiteY1" fmla="*/ 215499 h 2707724"/>
              <a:gd name="connsiteX2" fmla="*/ 4485221 w 4487548"/>
              <a:gd name="connsiteY2" fmla="*/ 1034926 h 2707724"/>
              <a:gd name="connsiteX3" fmla="*/ 4240950 w 4487548"/>
              <a:gd name="connsiteY3" fmla="*/ 1770421 h 2707724"/>
              <a:gd name="connsiteX4" fmla="*/ 123 w 4487548"/>
              <a:gd name="connsiteY4" fmla="*/ 2707720 h 2707724"/>
              <a:gd name="connsiteX5" fmla="*/ 2152198 w 4487548"/>
              <a:gd name="connsiteY5" fmla="*/ 0 h 2707724"/>
              <a:gd name="connsiteX0" fmla="*/ 0 w 2335350"/>
              <a:gd name="connsiteY0" fmla="*/ 0 h 1977198"/>
              <a:gd name="connsiteX1" fmla="*/ 1991063 w 2335350"/>
              <a:gd name="connsiteY1" fmla="*/ 215499 h 1977198"/>
              <a:gd name="connsiteX2" fmla="*/ 2333023 w 2335350"/>
              <a:gd name="connsiteY2" fmla="*/ 1034926 h 1977198"/>
              <a:gd name="connsiteX3" fmla="*/ 2088752 w 2335350"/>
              <a:gd name="connsiteY3" fmla="*/ 1770421 h 1977198"/>
              <a:gd name="connsiteX4" fmla="*/ 1204244 w 2335350"/>
              <a:gd name="connsiteY4" fmla="*/ 1977192 h 1977198"/>
              <a:gd name="connsiteX5" fmla="*/ 0 w 2335350"/>
              <a:gd name="connsiteY5" fmla="*/ 0 h 1977198"/>
              <a:gd name="connsiteX0" fmla="*/ 0 w 2012562"/>
              <a:gd name="connsiteY0" fmla="*/ 0 h 1951973"/>
              <a:gd name="connsiteX1" fmla="*/ 1668275 w 2012562"/>
              <a:gd name="connsiteY1" fmla="*/ 190274 h 1951973"/>
              <a:gd name="connsiteX2" fmla="*/ 2010235 w 2012562"/>
              <a:gd name="connsiteY2" fmla="*/ 1009701 h 1951973"/>
              <a:gd name="connsiteX3" fmla="*/ 1765964 w 2012562"/>
              <a:gd name="connsiteY3" fmla="*/ 1745196 h 1951973"/>
              <a:gd name="connsiteX4" fmla="*/ 881456 w 2012562"/>
              <a:gd name="connsiteY4" fmla="*/ 1951967 h 1951973"/>
              <a:gd name="connsiteX5" fmla="*/ 0 w 2012562"/>
              <a:gd name="connsiteY5" fmla="*/ 0 h 1951973"/>
              <a:gd name="connsiteX0" fmla="*/ 0 w 2012562"/>
              <a:gd name="connsiteY0" fmla="*/ 334 h 1952307"/>
              <a:gd name="connsiteX1" fmla="*/ 1668275 w 2012562"/>
              <a:gd name="connsiteY1" fmla="*/ 190608 h 1952307"/>
              <a:gd name="connsiteX2" fmla="*/ 2010235 w 2012562"/>
              <a:gd name="connsiteY2" fmla="*/ 1010035 h 1952307"/>
              <a:gd name="connsiteX3" fmla="*/ 1765964 w 2012562"/>
              <a:gd name="connsiteY3" fmla="*/ 1745530 h 1952307"/>
              <a:gd name="connsiteX4" fmla="*/ 881456 w 2012562"/>
              <a:gd name="connsiteY4" fmla="*/ 1952301 h 1952307"/>
              <a:gd name="connsiteX5" fmla="*/ 0 w 2012562"/>
              <a:gd name="connsiteY5" fmla="*/ 334 h 1952307"/>
              <a:gd name="connsiteX0" fmla="*/ 0 w 2012562"/>
              <a:gd name="connsiteY0" fmla="*/ 334 h 1952538"/>
              <a:gd name="connsiteX1" fmla="*/ 1668275 w 2012562"/>
              <a:gd name="connsiteY1" fmla="*/ 190608 h 1952538"/>
              <a:gd name="connsiteX2" fmla="*/ 2010235 w 2012562"/>
              <a:gd name="connsiteY2" fmla="*/ 1010035 h 1952538"/>
              <a:gd name="connsiteX3" fmla="*/ 1765964 w 2012562"/>
              <a:gd name="connsiteY3" fmla="*/ 1745530 h 1952538"/>
              <a:gd name="connsiteX4" fmla="*/ 881456 w 2012562"/>
              <a:gd name="connsiteY4" fmla="*/ 1952301 h 1952538"/>
              <a:gd name="connsiteX5" fmla="*/ 0 w 2012562"/>
              <a:gd name="connsiteY5" fmla="*/ 334 h 1952538"/>
              <a:gd name="connsiteX0" fmla="*/ 0 w 2088889"/>
              <a:gd name="connsiteY0" fmla="*/ 322 h 1960655"/>
              <a:gd name="connsiteX1" fmla="*/ 1744602 w 2088889"/>
              <a:gd name="connsiteY1" fmla="*/ 198725 h 1960655"/>
              <a:gd name="connsiteX2" fmla="*/ 2086562 w 2088889"/>
              <a:gd name="connsiteY2" fmla="*/ 1018152 h 1960655"/>
              <a:gd name="connsiteX3" fmla="*/ 1842291 w 2088889"/>
              <a:gd name="connsiteY3" fmla="*/ 1753647 h 1960655"/>
              <a:gd name="connsiteX4" fmla="*/ 957783 w 2088889"/>
              <a:gd name="connsiteY4" fmla="*/ 1960418 h 1960655"/>
              <a:gd name="connsiteX5" fmla="*/ 0 w 2088889"/>
              <a:gd name="connsiteY5" fmla="*/ 322 h 1960655"/>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3407717"/>
              <a:gd name="connsiteY0" fmla="*/ 198 h 2136551"/>
              <a:gd name="connsiteX1" fmla="*/ 3063430 w 3407717"/>
              <a:gd name="connsiteY1" fmla="*/ 337916 h 2136551"/>
              <a:gd name="connsiteX2" fmla="*/ 3405390 w 3407717"/>
              <a:gd name="connsiteY2" fmla="*/ 1157343 h 2136551"/>
              <a:gd name="connsiteX3" fmla="*/ 3161119 w 3407717"/>
              <a:gd name="connsiteY3" fmla="*/ 1892838 h 2136551"/>
              <a:gd name="connsiteX4" fmla="*/ 2116676 w 3407717"/>
              <a:gd name="connsiteY4" fmla="*/ 2136346 h 2136551"/>
              <a:gd name="connsiteX5" fmla="*/ 0 w 3407717"/>
              <a:gd name="connsiteY5" fmla="*/ 198 h 2136551"/>
              <a:gd name="connsiteX0" fmla="*/ 855969 w 4263686"/>
              <a:gd name="connsiteY0" fmla="*/ 198 h 2866637"/>
              <a:gd name="connsiteX1" fmla="*/ 3919399 w 4263686"/>
              <a:gd name="connsiteY1" fmla="*/ 337916 h 2866637"/>
              <a:gd name="connsiteX2" fmla="*/ 4261359 w 4263686"/>
              <a:gd name="connsiteY2" fmla="*/ 1157343 h 2866637"/>
              <a:gd name="connsiteX3" fmla="*/ 4017088 w 4263686"/>
              <a:gd name="connsiteY3" fmla="*/ 1892838 h 2866637"/>
              <a:gd name="connsiteX4" fmla="*/ 292 w 4263686"/>
              <a:gd name="connsiteY4" fmla="*/ 2866582 h 2866637"/>
              <a:gd name="connsiteX5" fmla="*/ 855969 w 4263686"/>
              <a:gd name="connsiteY5" fmla="*/ 198 h 2866637"/>
              <a:gd name="connsiteX0" fmla="*/ 863460 w 4271177"/>
              <a:gd name="connsiteY0" fmla="*/ 198 h 2866637"/>
              <a:gd name="connsiteX1" fmla="*/ 3926890 w 4271177"/>
              <a:gd name="connsiteY1" fmla="*/ 337916 h 2866637"/>
              <a:gd name="connsiteX2" fmla="*/ 4268850 w 4271177"/>
              <a:gd name="connsiteY2" fmla="*/ 1157343 h 2866637"/>
              <a:gd name="connsiteX3" fmla="*/ 4024579 w 4271177"/>
              <a:gd name="connsiteY3" fmla="*/ 1892838 h 2866637"/>
              <a:gd name="connsiteX4" fmla="*/ 7783 w 4271177"/>
              <a:gd name="connsiteY4" fmla="*/ 2866582 h 2866637"/>
              <a:gd name="connsiteX5" fmla="*/ 863460 w 4271177"/>
              <a:gd name="connsiteY5" fmla="*/ 198 h 2866637"/>
              <a:gd name="connsiteX0" fmla="*/ 1153242 w 4560959"/>
              <a:gd name="connsiteY0" fmla="*/ 198 h 2866637"/>
              <a:gd name="connsiteX1" fmla="*/ 4216672 w 4560959"/>
              <a:gd name="connsiteY1" fmla="*/ 337916 h 2866637"/>
              <a:gd name="connsiteX2" fmla="*/ 4558632 w 4560959"/>
              <a:gd name="connsiteY2" fmla="*/ 1157343 h 2866637"/>
              <a:gd name="connsiteX3" fmla="*/ 4314361 w 4560959"/>
              <a:gd name="connsiteY3" fmla="*/ 1892838 h 2866637"/>
              <a:gd name="connsiteX4" fmla="*/ 297565 w 4560959"/>
              <a:gd name="connsiteY4" fmla="*/ 2866582 h 2866637"/>
              <a:gd name="connsiteX5" fmla="*/ 392657 w 4560959"/>
              <a:gd name="connsiteY5" fmla="*/ 1714539 h 2866637"/>
              <a:gd name="connsiteX6" fmla="*/ 1153242 w 456095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7640"/>
              <a:gd name="connsiteY0" fmla="*/ 198 h 2866635"/>
              <a:gd name="connsiteX1" fmla="*/ 4843736 w 5187640"/>
              <a:gd name="connsiteY1" fmla="*/ 337916 h 2866635"/>
              <a:gd name="connsiteX2" fmla="*/ 5185696 w 5187640"/>
              <a:gd name="connsiteY2" fmla="*/ 1157343 h 2866635"/>
              <a:gd name="connsiteX3" fmla="*/ 4935015 w 5187640"/>
              <a:gd name="connsiteY3" fmla="*/ 1855546 h 2866635"/>
              <a:gd name="connsiteX4" fmla="*/ 924629 w 5187640"/>
              <a:gd name="connsiteY4" fmla="*/ 2866582 h 2866635"/>
              <a:gd name="connsiteX5" fmla="*/ 55 w 5187640"/>
              <a:gd name="connsiteY5" fmla="*/ 741046 h 2866635"/>
              <a:gd name="connsiteX6" fmla="*/ 1780306 w 5187640"/>
              <a:gd name="connsiteY6" fmla="*/ 198 h 2866635"/>
              <a:gd name="connsiteX0" fmla="*/ 1780306 w 5188095"/>
              <a:gd name="connsiteY0" fmla="*/ 184 h 2866621"/>
              <a:gd name="connsiteX1" fmla="*/ 4831355 w 5188095"/>
              <a:gd name="connsiteY1" fmla="*/ 368044 h 2866621"/>
              <a:gd name="connsiteX2" fmla="*/ 5185696 w 5188095"/>
              <a:gd name="connsiteY2" fmla="*/ 1157329 h 2866621"/>
              <a:gd name="connsiteX3" fmla="*/ 4935015 w 5188095"/>
              <a:gd name="connsiteY3" fmla="*/ 1855532 h 2866621"/>
              <a:gd name="connsiteX4" fmla="*/ 924629 w 5188095"/>
              <a:gd name="connsiteY4" fmla="*/ 2866568 h 2866621"/>
              <a:gd name="connsiteX5" fmla="*/ 55 w 5188095"/>
              <a:gd name="connsiteY5" fmla="*/ 741032 h 2866621"/>
              <a:gd name="connsiteX6" fmla="*/ 1780306 w 5188095"/>
              <a:gd name="connsiteY6" fmla="*/ 184 h 2866621"/>
              <a:gd name="connsiteX0" fmla="*/ 1780306 w 5186335"/>
              <a:gd name="connsiteY0" fmla="*/ 184 h 2866617"/>
              <a:gd name="connsiteX1" fmla="*/ 4831355 w 5186335"/>
              <a:gd name="connsiteY1" fmla="*/ 368044 h 2866617"/>
              <a:gd name="connsiteX2" fmla="*/ 5185696 w 5186335"/>
              <a:gd name="connsiteY2" fmla="*/ 1157329 h 2866617"/>
              <a:gd name="connsiteX3" fmla="*/ 4892188 w 5186335"/>
              <a:gd name="connsiteY3" fmla="*/ 1783473 h 2866617"/>
              <a:gd name="connsiteX4" fmla="*/ 924629 w 5186335"/>
              <a:gd name="connsiteY4" fmla="*/ 2866568 h 2866617"/>
              <a:gd name="connsiteX5" fmla="*/ 55 w 5186335"/>
              <a:gd name="connsiteY5" fmla="*/ 741032 h 2866617"/>
              <a:gd name="connsiteX6" fmla="*/ 1780306 w 5186335"/>
              <a:gd name="connsiteY6" fmla="*/ 184 h 2866617"/>
              <a:gd name="connsiteX0" fmla="*/ 1780306 w 5161010"/>
              <a:gd name="connsiteY0" fmla="*/ 184 h 2866617"/>
              <a:gd name="connsiteX1" fmla="*/ 4831355 w 5161010"/>
              <a:gd name="connsiteY1" fmla="*/ 368044 h 2866617"/>
              <a:gd name="connsiteX2" fmla="*/ 5160206 w 5161010"/>
              <a:gd name="connsiteY2" fmla="*/ 1192940 h 2866617"/>
              <a:gd name="connsiteX3" fmla="*/ 4892188 w 5161010"/>
              <a:gd name="connsiteY3" fmla="*/ 1783473 h 2866617"/>
              <a:gd name="connsiteX4" fmla="*/ 924629 w 5161010"/>
              <a:gd name="connsiteY4" fmla="*/ 2866568 h 2866617"/>
              <a:gd name="connsiteX5" fmla="*/ 55 w 5161010"/>
              <a:gd name="connsiteY5" fmla="*/ 741032 h 2866617"/>
              <a:gd name="connsiteX6" fmla="*/ 1780306 w 5161010"/>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987"/>
              <a:gd name="connsiteY0" fmla="*/ 184 h 2866617"/>
              <a:gd name="connsiteX1" fmla="*/ 4831355 w 5161987"/>
              <a:gd name="connsiteY1" fmla="*/ 368044 h 2866617"/>
              <a:gd name="connsiteX2" fmla="*/ 5160206 w 5161987"/>
              <a:gd name="connsiteY2" fmla="*/ 1192940 h 2866617"/>
              <a:gd name="connsiteX3" fmla="*/ 4892188 w 5161987"/>
              <a:gd name="connsiteY3" fmla="*/ 1783473 h 2866617"/>
              <a:gd name="connsiteX4" fmla="*/ 924629 w 5161987"/>
              <a:gd name="connsiteY4" fmla="*/ 2866568 h 2866617"/>
              <a:gd name="connsiteX5" fmla="*/ 55 w 5161987"/>
              <a:gd name="connsiteY5" fmla="*/ 741032 h 2866617"/>
              <a:gd name="connsiteX6" fmla="*/ 1780306 w 5161987"/>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40"/>
              <a:gd name="connsiteY0" fmla="*/ 184 h 2866617"/>
              <a:gd name="connsiteX1" fmla="*/ 4831355 w 5160240"/>
              <a:gd name="connsiteY1" fmla="*/ 368044 h 2866617"/>
              <a:gd name="connsiteX2" fmla="*/ 5160206 w 5160240"/>
              <a:gd name="connsiteY2" fmla="*/ 1192940 h 2866617"/>
              <a:gd name="connsiteX3" fmla="*/ 4892188 w 5160240"/>
              <a:gd name="connsiteY3" fmla="*/ 1783473 h 2866617"/>
              <a:gd name="connsiteX4" fmla="*/ 924629 w 5160240"/>
              <a:gd name="connsiteY4" fmla="*/ 2866568 h 2866617"/>
              <a:gd name="connsiteX5" fmla="*/ 55 w 5160240"/>
              <a:gd name="connsiteY5" fmla="*/ 741032 h 2866617"/>
              <a:gd name="connsiteX6" fmla="*/ 1780306 w 5160240"/>
              <a:gd name="connsiteY6" fmla="*/ 184 h 2866617"/>
              <a:gd name="connsiteX0" fmla="*/ 1780306 w 5160240"/>
              <a:gd name="connsiteY0" fmla="*/ 184 h 2963034"/>
              <a:gd name="connsiteX1" fmla="*/ 4831355 w 5160240"/>
              <a:gd name="connsiteY1" fmla="*/ 368044 h 2963034"/>
              <a:gd name="connsiteX2" fmla="*/ 5160206 w 5160240"/>
              <a:gd name="connsiteY2" fmla="*/ 1192940 h 2963034"/>
              <a:gd name="connsiteX3" fmla="*/ 4892188 w 5160240"/>
              <a:gd name="connsiteY3" fmla="*/ 1783473 h 2963034"/>
              <a:gd name="connsiteX4" fmla="*/ 968043 w 5160240"/>
              <a:gd name="connsiteY4" fmla="*/ 2962989 h 2963034"/>
              <a:gd name="connsiteX5" fmla="*/ 55 w 5160240"/>
              <a:gd name="connsiteY5" fmla="*/ 741032 h 2963034"/>
              <a:gd name="connsiteX6" fmla="*/ 1780306 w 5160240"/>
              <a:gd name="connsiteY6" fmla="*/ 184 h 29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240" h="2963034">
                <a:moveTo>
                  <a:pt x="1780306" y="184"/>
                </a:moveTo>
                <a:cubicBezTo>
                  <a:pt x="1781620" y="-9622"/>
                  <a:pt x="4881314" y="376773"/>
                  <a:pt x="4831355" y="368044"/>
                </a:cubicBezTo>
                <a:cubicBezTo>
                  <a:pt x="5064006" y="464949"/>
                  <a:pt x="5157930" y="893806"/>
                  <a:pt x="5160206" y="1192940"/>
                </a:cubicBezTo>
                <a:cubicBezTo>
                  <a:pt x="5162482" y="1492074"/>
                  <a:pt x="5053298" y="1823270"/>
                  <a:pt x="4892188" y="1783473"/>
                </a:cubicBezTo>
                <a:cubicBezTo>
                  <a:pt x="4905667" y="1770747"/>
                  <a:pt x="933297" y="2971588"/>
                  <a:pt x="968043" y="2962989"/>
                </a:cubicBezTo>
                <a:cubicBezTo>
                  <a:pt x="978646" y="2955964"/>
                  <a:pt x="8040" y="746296"/>
                  <a:pt x="55" y="741032"/>
                </a:cubicBezTo>
                <a:cubicBezTo>
                  <a:pt x="-9095" y="756237"/>
                  <a:pt x="1142970" y="229621"/>
                  <a:pt x="1780306" y="184"/>
                </a:cubicBezTo>
                <a:close/>
              </a:path>
            </a:pathLst>
          </a:custGeom>
          <a:gradFill>
            <a:gsLst>
              <a:gs pos="0">
                <a:srgbClr val="FFFFFF">
                  <a:alpha val="60000"/>
                </a:srgbClr>
              </a:gs>
              <a:gs pos="37000">
                <a:srgbClr val="FFFFFF">
                  <a:alpha val="61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FFFFF"/>
              </a:solidFill>
            </a:endParaRPr>
          </a:p>
        </p:txBody>
      </p:sp>
    </p:spTree>
    <p:extLst>
      <p:ext uri="{BB962C8B-B14F-4D97-AF65-F5344CB8AC3E}">
        <p14:creationId xmlns:p14="http://schemas.microsoft.com/office/powerpoint/2010/main" val="2378288601"/>
      </p:ext>
    </p:extLst>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533400" y="5265003"/>
            <a:ext cx="8077200" cy="830997"/>
          </a:xfrm>
          <a:prstGeom prst="rect">
            <a:avLst/>
          </a:prstGeom>
          <a:noFill/>
        </p:spPr>
        <p:txBody>
          <a:bodyPr wrap="square" rtlCol="0" anchor="b" anchorCtr="0">
            <a:spAutoFit/>
          </a:bodyPr>
          <a:lstStyle/>
          <a:p>
            <a:pPr lvl="0" algn="ctr"/>
            <a:r>
              <a:rPr lang="en-US" sz="2400" dirty="0" smtClean="0"/>
              <a:t>Use existing linen unless soiled </a:t>
            </a:r>
          </a:p>
          <a:p>
            <a:pPr lvl="0" algn="ctr"/>
            <a:r>
              <a:rPr lang="en-US" sz="2400" dirty="0" smtClean="0"/>
              <a:t>or otherwise directed.</a:t>
            </a:r>
            <a:endParaRPr lang="en-US" sz="2400" dirty="0"/>
          </a:p>
        </p:txBody>
      </p:sp>
      <p:pic>
        <p:nvPicPr>
          <p:cNvPr id="25" name="haz waste" descr="AST-Table.png"/>
          <p:cNvPicPr>
            <a:picLocks noChangeAspect="1"/>
          </p:cNvPicPr>
          <p:nvPr/>
        </p:nvPicPr>
        <p:blipFill>
          <a:blip r:embed="rId4" cstate="print"/>
          <a:stretch>
            <a:fillRect/>
          </a:stretch>
        </p:blipFill>
        <p:spPr>
          <a:xfrm>
            <a:off x="2362200" y="2286000"/>
            <a:ext cx="2896690" cy="2896690"/>
          </a:xfrm>
          <a:prstGeom prst="rect">
            <a:avLst/>
          </a:prstGeom>
        </p:spPr>
      </p:pic>
      <p:sp>
        <p:nvSpPr>
          <p:cNvPr id="6" name="Title 1"/>
          <p:cNvSpPr>
            <a:spLocks noGrp="1"/>
          </p:cNvSpPr>
          <p:nvPr>
            <p:ph type="title"/>
          </p:nvPr>
        </p:nvSpPr>
        <p:spPr>
          <a:xfrm>
            <a:off x="152400" y="166785"/>
            <a:ext cx="5029200" cy="639762"/>
          </a:xfrm>
        </p:spPr>
        <p:txBody>
          <a:bodyPr>
            <a:normAutofit/>
          </a:bodyPr>
          <a:lstStyle/>
          <a:p>
            <a:r>
              <a:rPr lang="en-US" dirty="0" smtClean="0"/>
              <a:t>Make Bed</a:t>
            </a:r>
            <a:endParaRPr lang="en-US" dirty="0"/>
          </a:p>
        </p:txBody>
      </p:sp>
    </p:spTree>
    <p:custDataLst>
      <p:tags r:id="rId1"/>
    </p:custDataLst>
    <p:extLst>
      <p:ext uri="{BB962C8B-B14F-4D97-AF65-F5344CB8AC3E}">
        <p14:creationId xmlns:p14="http://schemas.microsoft.com/office/powerpoint/2010/main" val="139924256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522514" y="4777770"/>
            <a:ext cx="8077200" cy="1569660"/>
          </a:xfrm>
          <a:prstGeom prst="rect">
            <a:avLst/>
          </a:prstGeom>
          <a:noFill/>
        </p:spPr>
        <p:txBody>
          <a:bodyPr wrap="square" rtlCol="0" anchor="b" anchorCtr="0">
            <a:spAutoFit/>
          </a:bodyPr>
          <a:lstStyle/>
          <a:p>
            <a:pPr lvl="0"/>
            <a:r>
              <a:rPr lang="en-US" sz="2400" dirty="0" smtClean="0"/>
              <a:t>Wipe surfaces with disinfectant cleaner.</a:t>
            </a:r>
          </a:p>
          <a:p>
            <a:pPr lvl="0"/>
            <a:endParaRPr lang="en-US" sz="2400" dirty="0" smtClean="0"/>
          </a:p>
          <a:p>
            <a:pPr lvl="0" algn="ctr"/>
            <a:r>
              <a:rPr lang="en-US" sz="2400" dirty="0" smtClean="0">
                <a:solidFill>
                  <a:schemeClr val="tx2"/>
                </a:solidFill>
              </a:rPr>
              <a:t>Apply surface treatment (furniture polish) </a:t>
            </a:r>
          </a:p>
          <a:p>
            <a:pPr lvl="0" algn="ctr"/>
            <a:r>
              <a:rPr lang="en-US" sz="2400" dirty="0" smtClean="0">
                <a:solidFill>
                  <a:schemeClr val="tx2"/>
                </a:solidFill>
              </a:rPr>
              <a:t>as applicable.</a:t>
            </a:r>
            <a:endParaRPr lang="en-US" sz="2400" dirty="0">
              <a:solidFill>
                <a:schemeClr val="tx2"/>
              </a:solidFill>
            </a:endParaRPr>
          </a:p>
        </p:txBody>
      </p:sp>
      <p:pic>
        <p:nvPicPr>
          <p:cNvPr id="25" name="dresser" descr="AST-Table.png"/>
          <p:cNvPicPr>
            <a:picLocks noChangeAspect="1"/>
          </p:cNvPicPr>
          <p:nvPr/>
        </p:nvPicPr>
        <p:blipFill>
          <a:blip r:embed="rId4" cstate="print"/>
          <a:stretch>
            <a:fillRect/>
          </a:stretch>
        </p:blipFill>
        <p:spPr>
          <a:xfrm>
            <a:off x="304800" y="2247899"/>
            <a:ext cx="2667001" cy="2667001"/>
          </a:xfrm>
          <a:prstGeom prst="rect">
            <a:avLst/>
          </a:prstGeom>
        </p:spPr>
      </p:pic>
      <p:pic>
        <p:nvPicPr>
          <p:cNvPr id="9" name="stand" descr="AST-Chair.png"/>
          <p:cNvPicPr>
            <a:picLocks noChangeAspect="1"/>
          </p:cNvPicPr>
          <p:nvPr/>
        </p:nvPicPr>
        <p:blipFill>
          <a:blip r:embed="rId5" cstate="print"/>
          <a:stretch>
            <a:fillRect/>
          </a:stretch>
        </p:blipFill>
        <p:spPr>
          <a:xfrm>
            <a:off x="3352800" y="2819400"/>
            <a:ext cx="1678414" cy="1524000"/>
          </a:xfrm>
          <a:prstGeom prst="rect">
            <a:avLst/>
          </a:prstGeom>
        </p:spPr>
      </p:pic>
      <p:pic>
        <p:nvPicPr>
          <p:cNvPr id="12" name="Bucket" descr="AST-DrinkingFountain.png"/>
          <p:cNvPicPr>
            <a:picLocks noChangeAspect="1"/>
          </p:cNvPicPr>
          <p:nvPr/>
        </p:nvPicPr>
        <p:blipFill>
          <a:blip r:embed="rId6" cstate="print"/>
          <a:stretch>
            <a:fillRect/>
          </a:stretch>
        </p:blipFill>
        <p:spPr>
          <a:xfrm>
            <a:off x="6972191" y="4031191"/>
            <a:ext cx="1292679" cy="1292679"/>
          </a:xfrm>
          <a:prstGeom prst="rect">
            <a:avLst/>
          </a:prstGeom>
        </p:spPr>
      </p:pic>
      <p:pic>
        <p:nvPicPr>
          <p:cNvPr id="13" name="Cloth" descr="AST-DrinkingFountain.png"/>
          <p:cNvPicPr>
            <a:picLocks noChangeAspect="1"/>
          </p:cNvPicPr>
          <p:nvPr/>
        </p:nvPicPr>
        <p:blipFill>
          <a:blip r:embed="rId7" cstate="print"/>
          <a:stretch>
            <a:fillRect/>
          </a:stretch>
        </p:blipFill>
        <p:spPr>
          <a:xfrm>
            <a:off x="5827885" y="3485091"/>
            <a:ext cx="1292679" cy="1292679"/>
          </a:xfrm>
          <a:prstGeom prst="rect">
            <a:avLst/>
          </a:prstGeom>
        </p:spPr>
      </p:pic>
      <p:sp>
        <p:nvSpPr>
          <p:cNvPr id="37" name="Title 1"/>
          <p:cNvSpPr>
            <a:spLocks noGrp="1"/>
          </p:cNvSpPr>
          <p:nvPr>
            <p:ph type="title"/>
          </p:nvPr>
        </p:nvSpPr>
        <p:spPr>
          <a:xfrm>
            <a:off x="152400" y="166785"/>
            <a:ext cx="5029200" cy="639762"/>
          </a:xfrm>
        </p:spPr>
        <p:txBody>
          <a:bodyPr>
            <a:normAutofit/>
          </a:bodyPr>
          <a:lstStyle/>
          <a:p>
            <a:r>
              <a:rPr lang="en-US" dirty="0" smtClean="0"/>
              <a:t>Dresser and Nightstand</a:t>
            </a:r>
            <a:endParaRPr lang="en-US" dirty="0"/>
          </a:p>
        </p:txBody>
      </p:sp>
    </p:spTree>
    <p:custDataLst>
      <p:tags r:id="rId1"/>
    </p:custDataLst>
    <p:extLst>
      <p:ext uri="{BB962C8B-B14F-4D97-AF65-F5344CB8AC3E}">
        <p14:creationId xmlns:p14="http://schemas.microsoft.com/office/powerpoint/2010/main" val="7718777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581023" y="5276671"/>
            <a:ext cx="4448177" cy="1200329"/>
          </a:xfrm>
          <a:prstGeom prst="rect">
            <a:avLst/>
          </a:prstGeom>
          <a:noFill/>
        </p:spPr>
        <p:txBody>
          <a:bodyPr wrap="square" rtlCol="0" anchor="b" anchorCtr="0">
            <a:spAutoFit/>
          </a:bodyPr>
          <a:lstStyle/>
          <a:p>
            <a:pPr lvl="0" algn="ctr"/>
            <a:r>
              <a:rPr lang="en-US" sz="2400" dirty="0" smtClean="0"/>
              <a:t>Spray visible soils.</a:t>
            </a:r>
          </a:p>
          <a:p>
            <a:pPr lvl="0" algn="ctr"/>
            <a:r>
              <a:rPr lang="en-US" sz="2400" dirty="0" smtClean="0">
                <a:solidFill>
                  <a:srgbClr val="E18A00"/>
                </a:solidFill>
              </a:rPr>
              <a:t>Wipe to clean leaving no streaks or residue.</a:t>
            </a:r>
          </a:p>
        </p:txBody>
      </p:sp>
      <p:sp>
        <p:nvSpPr>
          <p:cNvPr id="23" name="TextBox 22"/>
          <p:cNvSpPr txBox="1"/>
          <p:nvPr/>
        </p:nvSpPr>
        <p:spPr>
          <a:xfrm>
            <a:off x="457200" y="1474033"/>
            <a:ext cx="6019800" cy="964367"/>
          </a:xfrm>
          <a:prstGeom prst="rect">
            <a:avLst/>
          </a:prstGeom>
          <a:noFill/>
        </p:spPr>
        <p:txBody>
          <a:bodyPr wrap="square" rtlCol="0">
            <a:spAutoFit/>
          </a:bodyPr>
          <a:lstStyle/>
          <a:p>
            <a:pPr>
              <a:lnSpc>
                <a:spcPts val="3400"/>
              </a:lnSpc>
            </a:pPr>
            <a:r>
              <a:rPr lang="en-US" sz="2400" b="1" dirty="0" smtClean="0"/>
              <a:t>Chairs and tables</a:t>
            </a:r>
          </a:p>
          <a:p>
            <a:pPr>
              <a:lnSpc>
                <a:spcPts val="3400"/>
              </a:lnSpc>
            </a:pPr>
            <a:r>
              <a:rPr lang="en-US" sz="2400" b="1" dirty="0" smtClean="0"/>
              <a:t>Vertical and horizontal surfaces</a:t>
            </a:r>
          </a:p>
        </p:txBody>
      </p:sp>
      <p:pic>
        <p:nvPicPr>
          <p:cNvPr id="16" name="Vert" descr="Room-Vert.png"/>
          <p:cNvPicPr>
            <a:picLocks noChangeAspect="1"/>
          </p:cNvPicPr>
          <p:nvPr/>
        </p:nvPicPr>
        <p:blipFill>
          <a:blip r:embed="rId4" cstate="print"/>
          <a:stretch>
            <a:fillRect/>
          </a:stretch>
        </p:blipFill>
        <p:spPr>
          <a:xfrm>
            <a:off x="5052727" y="2819400"/>
            <a:ext cx="490823" cy="1571625"/>
          </a:xfrm>
          <a:prstGeom prst="rect">
            <a:avLst/>
          </a:prstGeom>
        </p:spPr>
      </p:pic>
      <p:pic>
        <p:nvPicPr>
          <p:cNvPr id="17" name="Horz" descr="Room-Vert.png"/>
          <p:cNvPicPr>
            <a:picLocks noChangeAspect="1"/>
          </p:cNvPicPr>
          <p:nvPr/>
        </p:nvPicPr>
        <p:blipFill>
          <a:blip r:embed="rId4" cstate="print"/>
          <a:stretch>
            <a:fillRect/>
          </a:stretch>
        </p:blipFill>
        <p:spPr>
          <a:xfrm rot="16200000">
            <a:off x="5064775" y="2831449"/>
            <a:ext cx="490823" cy="1571626"/>
          </a:xfrm>
          <a:prstGeom prst="rect">
            <a:avLst/>
          </a:prstGeom>
        </p:spPr>
      </p:pic>
      <p:sp>
        <p:nvSpPr>
          <p:cNvPr id="43" name="Title 1"/>
          <p:cNvSpPr>
            <a:spLocks noGrp="1"/>
          </p:cNvSpPr>
          <p:nvPr>
            <p:ph type="title"/>
          </p:nvPr>
        </p:nvSpPr>
        <p:spPr>
          <a:xfrm>
            <a:off x="152400" y="166785"/>
            <a:ext cx="5029200" cy="639762"/>
          </a:xfrm>
        </p:spPr>
        <p:txBody>
          <a:bodyPr>
            <a:normAutofit/>
          </a:bodyPr>
          <a:lstStyle/>
          <a:p>
            <a:r>
              <a:rPr lang="en-US" smtClean="0"/>
              <a:t>Spot Clean</a:t>
            </a:r>
            <a:endParaRPr lang="en-US" dirty="0"/>
          </a:p>
        </p:txBody>
      </p:sp>
      <p:grpSp>
        <p:nvGrpSpPr>
          <p:cNvPr id="15" name="Popup"/>
          <p:cNvGrpSpPr/>
          <p:nvPr/>
        </p:nvGrpSpPr>
        <p:grpSpPr>
          <a:xfrm>
            <a:off x="5715000" y="3777342"/>
            <a:ext cx="2773762" cy="2090058"/>
            <a:chOff x="5241560" y="3429000"/>
            <a:chExt cx="3140440" cy="2333625"/>
          </a:xfrm>
          <a:effectLst>
            <a:outerShdw blurRad="50800" dist="38100" dir="2700000" algn="tl" rotWithShape="0">
              <a:prstClr val="black">
                <a:alpha val="40000"/>
              </a:prstClr>
            </a:outerShdw>
          </a:effectLst>
        </p:grpSpPr>
        <p:sp>
          <p:nvSpPr>
            <p:cNvPr id="18" name="Rounded Rectangle 17"/>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9" name="Oval 18"/>
            <p:cNvSpPr/>
            <p:nvPr/>
          </p:nvSpPr>
          <p:spPr>
            <a:xfrm>
              <a:off x="7620000" y="3629025"/>
              <a:ext cx="762000" cy="762000"/>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0" name="TextBox 35"/>
            <p:cNvSpPr txBox="1"/>
            <p:nvPr/>
          </p:nvSpPr>
          <p:spPr>
            <a:xfrm>
              <a:off x="7781925" y="3429000"/>
              <a:ext cx="466794"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1" name="TextBox 32"/>
            <p:cNvSpPr txBox="1"/>
            <p:nvPr/>
          </p:nvSpPr>
          <p:spPr>
            <a:xfrm>
              <a:off x="5241560" y="4158655"/>
              <a:ext cx="3018020" cy="923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dirty="0"/>
                <a:t>Optionally, </a:t>
              </a:r>
              <a:endParaRPr lang="en-US" dirty="0" smtClean="0"/>
            </a:p>
            <a:p>
              <a:pPr lvl="0" algn="ctr"/>
              <a:r>
                <a:rPr lang="en-US" dirty="0" smtClean="0"/>
                <a:t>Use </a:t>
              </a:r>
              <a:r>
                <a:rPr lang="en-US" dirty="0"/>
                <a:t>a utility pail </a:t>
              </a:r>
              <a:endParaRPr lang="en-US" dirty="0" smtClean="0"/>
            </a:p>
            <a:p>
              <a:pPr lvl="0" algn="ctr"/>
              <a:r>
                <a:rPr lang="en-US" dirty="0" smtClean="0"/>
                <a:t>and </a:t>
              </a:r>
              <a:r>
                <a:rPr lang="en-US" dirty="0"/>
                <a:t>cloth.</a:t>
              </a:r>
            </a:p>
          </p:txBody>
        </p:sp>
      </p:grpSp>
      <p:pic>
        <p:nvPicPr>
          <p:cNvPr id="13" name="Bucket" descr="AST-DrinkingFountain.png"/>
          <p:cNvPicPr>
            <a:picLocks noChangeAspect="1"/>
          </p:cNvPicPr>
          <p:nvPr/>
        </p:nvPicPr>
        <p:blipFill>
          <a:blip r:embed="rId5" cstate="print"/>
          <a:stretch>
            <a:fillRect/>
          </a:stretch>
        </p:blipFill>
        <p:spPr>
          <a:xfrm>
            <a:off x="7692046" y="4980191"/>
            <a:ext cx="1292679" cy="1292679"/>
          </a:xfrm>
          <a:prstGeom prst="rect">
            <a:avLst/>
          </a:prstGeom>
        </p:spPr>
      </p:pic>
      <p:pic>
        <p:nvPicPr>
          <p:cNvPr id="14" name="Cloth" descr="AST-DrinkingFountain.png"/>
          <p:cNvPicPr>
            <a:picLocks noChangeAspect="1"/>
          </p:cNvPicPr>
          <p:nvPr/>
        </p:nvPicPr>
        <p:blipFill>
          <a:blip r:embed="rId6" cstate="print"/>
          <a:stretch>
            <a:fillRect/>
          </a:stretch>
        </p:blipFill>
        <p:spPr>
          <a:xfrm>
            <a:off x="7010402" y="5421694"/>
            <a:ext cx="934953" cy="934953"/>
          </a:xfrm>
          <a:prstGeom prst="rect">
            <a:avLst/>
          </a:prstGeom>
        </p:spPr>
      </p:pic>
      <p:pic>
        <p:nvPicPr>
          <p:cNvPr id="22" name="Tabl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3128282"/>
            <a:ext cx="3327400" cy="1989784"/>
          </a:xfrm>
          <a:prstGeom prst="rect">
            <a:avLst/>
          </a:prstGeom>
        </p:spPr>
      </p:pic>
      <p:pic>
        <p:nvPicPr>
          <p:cNvPr id="24" name="Chai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239821" y="4343400"/>
            <a:ext cx="826979" cy="1387548"/>
          </a:xfrm>
          <a:prstGeom prst="rect">
            <a:avLst/>
          </a:prstGeom>
        </p:spPr>
      </p:pic>
    </p:spTree>
    <p:custDataLst>
      <p:tags r:id="rId1"/>
    </p:custDataLst>
    <p:extLst>
      <p:ext uri="{BB962C8B-B14F-4D97-AF65-F5344CB8AC3E}">
        <p14:creationId xmlns:p14="http://schemas.microsoft.com/office/powerpoint/2010/main" val="423092825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arpet" descr="AST-Table.png"/>
          <p:cNvPicPr>
            <a:picLocks noChangeAspect="1"/>
          </p:cNvPicPr>
          <p:nvPr/>
        </p:nvPicPr>
        <p:blipFill>
          <a:blip r:embed="rId4" cstate="print"/>
          <a:stretch>
            <a:fillRect/>
          </a:stretch>
        </p:blipFill>
        <p:spPr>
          <a:xfrm>
            <a:off x="2232394" y="2872656"/>
            <a:ext cx="3288110" cy="1762427"/>
          </a:xfrm>
          <a:prstGeom prst="rect">
            <a:avLst/>
          </a:prstGeom>
        </p:spPr>
      </p:pic>
      <p:sp>
        <p:nvSpPr>
          <p:cNvPr id="11" name="Detail 1"/>
          <p:cNvSpPr txBox="1"/>
          <p:nvPr/>
        </p:nvSpPr>
        <p:spPr>
          <a:xfrm>
            <a:off x="239486" y="4572000"/>
            <a:ext cx="8229600" cy="1938992"/>
          </a:xfrm>
          <a:prstGeom prst="rect">
            <a:avLst/>
          </a:prstGeom>
          <a:noFill/>
        </p:spPr>
        <p:txBody>
          <a:bodyPr wrap="square" rtlCol="0" anchor="b" anchorCtr="0">
            <a:spAutoFit/>
          </a:bodyPr>
          <a:lstStyle/>
          <a:p>
            <a:pPr lvl="0" algn="ctr"/>
            <a:r>
              <a:rPr lang="en-US" sz="2000" dirty="0" smtClean="0">
                <a:solidFill>
                  <a:srgbClr val="E18A00"/>
                </a:solidFill>
              </a:rPr>
              <a:t>The difference between a spill and a stain is time.           Remove spots daily.</a:t>
            </a:r>
          </a:p>
          <a:p>
            <a:pPr lvl="0"/>
            <a:endParaRPr lang="en-US" sz="2000" dirty="0" smtClean="0"/>
          </a:p>
          <a:p>
            <a:pPr lvl="0"/>
            <a:endParaRPr lang="en-US" sz="2000" dirty="0" smtClean="0"/>
          </a:p>
          <a:p>
            <a:pPr algn="ctr"/>
            <a:r>
              <a:rPr lang="en-US" sz="2000" dirty="0"/>
              <a:t>Vacuum carpeting, avoiding any previously </a:t>
            </a:r>
            <a:endParaRPr lang="en-US" sz="2000" dirty="0" smtClean="0"/>
          </a:p>
          <a:p>
            <a:pPr algn="ctr"/>
            <a:r>
              <a:rPr lang="en-US" sz="2000" dirty="0" smtClean="0"/>
              <a:t>spotted areas </a:t>
            </a:r>
            <a:r>
              <a:rPr lang="en-US" sz="2000" dirty="0"/>
              <a:t>that remain damp</a:t>
            </a:r>
            <a:r>
              <a:rPr lang="en-US" sz="2000" dirty="0" smtClean="0"/>
              <a:t>.</a:t>
            </a:r>
            <a:endParaRPr lang="en-US" sz="2000" dirty="0"/>
          </a:p>
        </p:txBody>
      </p:sp>
      <p:sp>
        <p:nvSpPr>
          <p:cNvPr id="23" name="TextBox 22"/>
          <p:cNvSpPr txBox="1"/>
          <p:nvPr/>
        </p:nvSpPr>
        <p:spPr>
          <a:xfrm>
            <a:off x="1066800" y="1447800"/>
            <a:ext cx="6019800" cy="964367"/>
          </a:xfrm>
          <a:prstGeom prst="rect">
            <a:avLst/>
          </a:prstGeom>
          <a:noFill/>
        </p:spPr>
        <p:txBody>
          <a:bodyPr wrap="square" rtlCol="0">
            <a:spAutoFit/>
          </a:bodyPr>
          <a:lstStyle/>
          <a:p>
            <a:pPr>
              <a:lnSpc>
                <a:spcPts val="3400"/>
              </a:lnSpc>
            </a:pPr>
            <a:r>
              <a:rPr lang="en-US" sz="2400" b="1" dirty="0" smtClean="0"/>
              <a:t>Spot Clean</a:t>
            </a:r>
          </a:p>
          <a:p>
            <a:pPr>
              <a:lnSpc>
                <a:spcPts val="3400"/>
              </a:lnSpc>
            </a:pPr>
            <a:r>
              <a:rPr lang="en-US" sz="2400" b="1" dirty="0" smtClean="0"/>
              <a:t>Vacuum</a:t>
            </a:r>
          </a:p>
        </p:txBody>
      </p:sp>
      <p:pic>
        <p:nvPicPr>
          <p:cNvPr id="36" name="Bottle" descr="Spray-Bottle.png"/>
          <p:cNvPicPr>
            <a:picLocks noChangeAspect="1"/>
          </p:cNvPicPr>
          <p:nvPr/>
        </p:nvPicPr>
        <p:blipFill>
          <a:blip r:embed="rId5" cstate="print"/>
          <a:stretch>
            <a:fillRect/>
          </a:stretch>
        </p:blipFill>
        <p:spPr>
          <a:xfrm rot="3082843" flipH="1">
            <a:off x="2023460" y="2862291"/>
            <a:ext cx="1536516" cy="1555408"/>
          </a:xfrm>
          <a:prstGeom prst="rect">
            <a:avLst/>
          </a:prstGeom>
        </p:spPr>
      </p:pic>
      <p:pic>
        <p:nvPicPr>
          <p:cNvPr id="37" name="Spray" descr="Spray-Bottle-spray.png"/>
          <p:cNvPicPr>
            <a:picLocks noChangeAspect="1"/>
          </p:cNvPicPr>
          <p:nvPr/>
        </p:nvPicPr>
        <p:blipFill>
          <a:blip r:embed="rId6" cstate="print"/>
          <a:stretch>
            <a:fillRect/>
          </a:stretch>
        </p:blipFill>
        <p:spPr>
          <a:xfrm rot="3082843" flipH="1">
            <a:off x="2021060" y="2859891"/>
            <a:ext cx="1536516" cy="1555408"/>
          </a:xfrm>
          <a:prstGeom prst="rect">
            <a:avLst/>
          </a:prstGeom>
        </p:spPr>
      </p:pic>
      <p:pic>
        <p:nvPicPr>
          <p:cNvPr id="38" name="Trigger" descr="Spray-Bottle-trigger.png"/>
          <p:cNvPicPr>
            <a:picLocks noChangeAspect="1"/>
          </p:cNvPicPr>
          <p:nvPr/>
        </p:nvPicPr>
        <p:blipFill>
          <a:blip r:embed="rId7" cstate="print"/>
          <a:stretch>
            <a:fillRect/>
          </a:stretch>
        </p:blipFill>
        <p:spPr>
          <a:xfrm rot="3082843" flipH="1">
            <a:off x="2672380" y="2861457"/>
            <a:ext cx="289671" cy="308563"/>
          </a:xfrm>
          <a:prstGeom prst="rect">
            <a:avLst/>
          </a:prstGeom>
        </p:spPr>
      </p:pic>
      <p:sp>
        <p:nvSpPr>
          <p:cNvPr id="41" name="Spot"/>
          <p:cNvSpPr/>
          <p:nvPr/>
        </p:nvSpPr>
        <p:spPr>
          <a:xfrm>
            <a:off x="3345449" y="3653801"/>
            <a:ext cx="547415" cy="204732"/>
          </a:xfrm>
          <a:custGeom>
            <a:avLst/>
            <a:gdLst>
              <a:gd name="connsiteX0" fmla="*/ 657225 w 776015"/>
              <a:gd name="connsiteY0" fmla="*/ 22209 h 374634"/>
              <a:gd name="connsiteX1" fmla="*/ 657225 w 776015"/>
              <a:gd name="connsiteY1" fmla="*/ 22209 h 374634"/>
              <a:gd name="connsiteX2" fmla="*/ 466725 w 776015"/>
              <a:gd name="connsiteY2" fmla="*/ 31734 h 374634"/>
              <a:gd name="connsiteX3" fmla="*/ 323850 w 776015"/>
              <a:gd name="connsiteY3" fmla="*/ 41259 h 374634"/>
              <a:gd name="connsiteX4" fmla="*/ 266700 w 776015"/>
              <a:gd name="connsiteY4" fmla="*/ 79359 h 374634"/>
              <a:gd name="connsiteX5" fmla="*/ 276225 w 776015"/>
              <a:gd name="connsiteY5" fmla="*/ 107934 h 374634"/>
              <a:gd name="connsiteX6" fmla="*/ 381000 w 776015"/>
              <a:gd name="connsiteY6" fmla="*/ 136509 h 374634"/>
              <a:gd name="connsiteX7" fmla="*/ 428625 w 776015"/>
              <a:gd name="connsiteY7" fmla="*/ 146034 h 374634"/>
              <a:gd name="connsiteX8" fmla="*/ 419100 w 776015"/>
              <a:gd name="connsiteY8" fmla="*/ 174609 h 374634"/>
              <a:gd name="connsiteX9" fmla="*/ 266700 w 776015"/>
              <a:gd name="connsiteY9" fmla="*/ 212709 h 374634"/>
              <a:gd name="connsiteX10" fmla="*/ 152400 w 776015"/>
              <a:gd name="connsiteY10" fmla="*/ 231759 h 374634"/>
              <a:gd name="connsiteX11" fmla="*/ 28575 w 776015"/>
              <a:gd name="connsiteY11" fmla="*/ 269859 h 374634"/>
              <a:gd name="connsiteX12" fmla="*/ 0 w 776015"/>
              <a:gd name="connsiteY12" fmla="*/ 288909 h 374634"/>
              <a:gd name="connsiteX13" fmla="*/ 9525 w 776015"/>
              <a:gd name="connsiteY13" fmla="*/ 336534 h 374634"/>
              <a:gd name="connsiteX14" fmla="*/ 85725 w 776015"/>
              <a:gd name="connsiteY14" fmla="*/ 374634 h 374634"/>
              <a:gd name="connsiteX15" fmla="*/ 533400 w 776015"/>
              <a:gd name="connsiteY15" fmla="*/ 365109 h 374634"/>
              <a:gd name="connsiteX16" fmla="*/ 590550 w 776015"/>
              <a:gd name="connsiteY16" fmla="*/ 355584 h 374634"/>
              <a:gd name="connsiteX17" fmla="*/ 685800 w 776015"/>
              <a:gd name="connsiteY17" fmla="*/ 336534 h 374634"/>
              <a:gd name="connsiteX18" fmla="*/ 695325 w 776015"/>
              <a:gd name="connsiteY18" fmla="*/ 307959 h 374634"/>
              <a:gd name="connsiteX19" fmla="*/ 609600 w 776015"/>
              <a:gd name="connsiteY19" fmla="*/ 260334 h 374634"/>
              <a:gd name="connsiteX20" fmla="*/ 600075 w 776015"/>
              <a:gd name="connsiteY20" fmla="*/ 231759 h 374634"/>
              <a:gd name="connsiteX21" fmla="*/ 619125 w 776015"/>
              <a:gd name="connsiteY21" fmla="*/ 203184 h 374634"/>
              <a:gd name="connsiteX22" fmla="*/ 647700 w 776015"/>
              <a:gd name="connsiteY22" fmla="*/ 193659 h 374634"/>
              <a:gd name="connsiteX23" fmla="*/ 723900 w 776015"/>
              <a:gd name="connsiteY23" fmla="*/ 174609 h 374634"/>
              <a:gd name="connsiteX24" fmla="*/ 762000 w 776015"/>
              <a:gd name="connsiteY24" fmla="*/ 165084 h 374634"/>
              <a:gd name="connsiteX25" fmla="*/ 771525 w 776015"/>
              <a:gd name="connsiteY25" fmla="*/ 136509 h 374634"/>
              <a:gd name="connsiteX26" fmla="*/ 742950 w 776015"/>
              <a:gd name="connsiteY26" fmla="*/ 126984 h 374634"/>
              <a:gd name="connsiteX27" fmla="*/ 685800 w 776015"/>
              <a:gd name="connsiteY27" fmla="*/ 98409 h 374634"/>
              <a:gd name="connsiteX28" fmla="*/ 657225 w 776015"/>
              <a:gd name="connsiteY28" fmla="*/ 22209 h 374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6015" h="374634">
                <a:moveTo>
                  <a:pt x="657225" y="22209"/>
                </a:moveTo>
                <a:lnTo>
                  <a:pt x="657225" y="22209"/>
                </a:lnTo>
                <a:lnTo>
                  <a:pt x="466725" y="31734"/>
                </a:lnTo>
                <a:cubicBezTo>
                  <a:pt x="419072" y="34457"/>
                  <a:pt x="370283" y="30204"/>
                  <a:pt x="323850" y="41259"/>
                </a:cubicBezTo>
                <a:cubicBezTo>
                  <a:pt x="301577" y="46562"/>
                  <a:pt x="266700" y="79359"/>
                  <a:pt x="266700" y="79359"/>
                </a:cubicBezTo>
                <a:cubicBezTo>
                  <a:pt x="269875" y="88884"/>
                  <a:pt x="269125" y="100834"/>
                  <a:pt x="276225" y="107934"/>
                </a:cubicBezTo>
                <a:cubicBezTo>
                  <a:pt x="300956" y="132665"/>
                  <a:pt x="353157" y="131868"/>
                  <a:pt x="381000" y="136509"/>
                </a:cubicBezTo>
                <a:cubicBezTo>
                  <a:pt x="396969" y="139171"/>
                  <a:pt x="412750" y="142859"/>
                  <a:pt x="428625" y="146034"/>
                </a:cubicBezTo>
                <a:cubicBezTo>
                  <a:pt x="425450" y="155559"/>
                  <a:pt x="427270" y="168773"/>
                  <a:pt x="419100" y="174609"/>
                </a:cubicBezTo>
                <a:cubicBezTo>
                  <a:pt x="395652" y="191357"/>
                  <a:pt x="277767" y="209942"/>
                  <a:pt x="266700" y="212709"/>
                </a:cubicBezTo>
                <a:cubicBezTo>
                  <a:pt x="158154" y="239845"/>
                  <a:pt x="330780" y="198313"/>
                  <a:pt x="152400" y="231759"/>
                </a:cubicBezTo>
                <a:cubicBezTo>
                  <a:pt x="113419" y="239068"/>
                  <a:pt x="65371" y="251461"/>
                  <a:pt x="28575" y="269859"/>
                </a:cubicBezTo>
                <a:cubicBezTo>
                  <a:pt x="18336" y="274979"/>
                  <a:pt x="9525" y="282559"/>
                  <a:pt x="0" y="288909"/>
                </a:cubicBezTo>
                <a:cubicBezTo>
                  <a:pt x="3175" y="304784"/>
                  <a:pt x="1493" y="322478"/>
                  <a:pt x="9525" y="336534"/>
                </a:cubicBezTo>
                <a:cubicBezTo>
                  <a:pt x="17980" y="351330"/>
                  <a:pt x="78771" y="371852"/>
                  <a:pt x="85725" y="374634"/>
                </a:cubicBezTo>
                <a:lnTo>
                  <a:pt x="533400" y="365109"/>
                </a:lnTo>
                <a:cubicBezTo>
                  <a:pt x="552699" y="364381"/>
                  <a:pt x="571568" y="359143"/>
                  <a:pt x="590550" y="355584"/>
                </a:cubicBezTo>
                <a:cubicBezTo>
                  <a:pt x="622374" y="349617"/>
                  <a:pt x="685800" y="336534"/>
                  <a:pt x="685800" y="336534"/>
                </a:cubicBezTo>
                <a:cubicBezTo>
                  <a:pt x="688975" y="327009"/>
                  <a:pt x="701161" y="316129"/>
                  <a:pt x="695325" y="307959"/>
                </a:cubicBezTo>
                <a:cubicBezTo>
                  <a:pt x="674855" y="279301"/>
                  <a:pt x="640147" y="270516"/>
                  <a:pt x="609600" y="260334"/>
                </a:cubicBezTo>
                <a:cubicBezTo>
                  <a:pt x="606425" y="250809"/>
                  <a:pt x="598424" y="241663"/>
                  <a:pt x="600075" y="231759"/>
                </a:cubicBezTo>
                <a:cubicBezTo>
                  <a:pt x="601957" y="220467"/>
                  <a:pt x="610186" y="210335"/>
                  <a:pt x="619125" y="203184"/>
                </a:cubicBezTo>
                <a:cubicBezTo>
                  <a:pt x="626965" y="196912"/>
                  <a:pt x="638014" y="196301"/>
                  <a:pt x="647700" y="193659"/>
                </a:cubicBezTo>
                <a:cubicBezTo>
                  <a:pt x="672959" y="186770"/>
                  <a:pt x="698500" y="180959"/>
                  <a:pt x="723900" y="174609"/>
                </a:cubicBezTo>
                <a:lnTo>
                  <a:pt x="762000" y="165084"/>
                </a:lnTo>
                <a:cubicBezTo>
                  <a:pt x="765175" y="155559"/>
                  <a:pt x="776015" y="145489"/>
                  <a:pt x="771525" y="136509"/>
                </a:cubicBezTo>
                <a:cubicBezTo>
                  <a:pt x="767035" y="127529"/>
                  <a:pt x="751930" y="131474"/>
                  <a:pt x="742950" y="126984"/>
                </a:cubicBezTo>
                <a:cubicBezTo>
                  <a:pt x="669092" y="90055"/>
                  <a:pt x="757624" y="122350"/>
                  <a:pt x="685800" y="98409"/>
                </a:cubicBezTo>
                <a:cubicBezTo>
                  <a:pt x="675959" y="0"/>
                  <a:pt x="676275" y="35067"/>
                  <a:pt x="657225" y="22209"/>
                </a:cubicBezTo>
                <a:close/>
              </a:path>
            </a:pathLst>
          </a:custGeom>
          <a:gradFill>
            <a:gsLst>
              <a:gs pos="0">
                <a:schemeClr val="tx2">
                  <a:lumMod val="75000"/>
                </a:schemeClr>
              </a:gs>
              <a:gs pos="47000">
                <a:schemeClr val="accent1">
                  <a:shade val="67500"/>
                  <a:satMod val="115000"/>
                </a:schemeClr>
              </a:gs>
              <a:gs pos="100000">
                <a:schemeClr val="accent1">
                  <a:shade val="100000"/>
                  <a:satMod val="115000"/>
                  <a:alpha val="24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cloth" descr="TOL-ClothMicroFiber.png"/>
          <p:cNvPicPr>
            <a:picLocks noChangeAspect="1"/>
          </p:cNvPicPr>
          <p:nvPr/>
        </p:nvPicPr>
        <p:blipFill>
          <a:blip r:embed="rId8" cstate="print"/>
          <a:stretch>
            <a:fillRect/>
          </a:stretch>
        </p:blipFill>
        <p:spPr>
          <a:xfrm>
            <a:off x="3116849" y="2286000"/>
            <a:ext cx="1002465" cy="1002465"/>
          </a:xfrm>
          <a:prstGeom prst="rect">
            <a:avLst/>
          </a:prstGeom>
        </p:spPr>
      </p:pic>
      <p:sp>
        <p:nvSpPr>
          <p:cNvPr id="2" name="Title 1"/>
          <p:cNvSpPr>
            <a:spLocks noGrp="1"/>
          </p:cNvSpPr>
          <p:nvPr>
            <p:ph type="title"/>
          </p:nvPr>
        </p:nvSpPr>
        <p:spPr/>
        <p:txBody>
          <a:bodyPr/>
          <a:lstStyle/>
          <a:p>
            <a:pPr lvl="0"/>
            <a:r>
              <a:rPr lang="en-US" dirty="0" smtClean="0">
                <a:latin typeface="Verdana" pitchFamily="34" charset="0"/>
                <a:ea typeface="Verdana" pitchFamily="34" charset="0"/>
                <a:cs typeface="Verdana" pitchFamily="34" charset="0"/>
              </a:rPr>
              <a:t>Carpet</a:t>
            </a:r>
            <a:endParaRPr lang="en-US" dirty="0"/>
          </a:p>
        </p:txBody>
      </p:sp>
      <p:cxnSp>
        <p:nvCxnSpPr>
          <p:cNvPr id="4" name="Straight Arrow Connector 3"/>
          <p:cNvCxnSpPr/>
          <p:nvPr/>
        </p:nvCxnSpPr>
        <p:spPr>
          <a:xfrm>
            <a:off x="3660349" y="2958683"/>
            <a:ext cx="0" cy="44916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89955" y="2958683"/>
            <a:ext cx="1353645" cy="1353645"/>
          </a:xfrm>
          <a:prstGeom prst="rect">
            <a:avLst/>
          </a:prstGeom>
        </p:spPr>
      </p:pic>
      <p:sp>
        <p:nvSpPr>
          <p:cNvPr id="3" name="TextBox 2"/>
          <p:cNvSpPr txBox="1"/>
          <p:nvPr/>
        </p:nvSpPr>
        <p:spPr>
          <a:xfrm>
            <a:off x="3662766" y="1238071"/>
            <a:ext cx="2478850" cy="1200329"/>
          </a:xfrm>
          <a:prstGeom prst="rect">
            <a:avLst/>
          </a:prstGeom>
          <a:noFill/>
        </p:spPr>
        <p:txBody>
          <a:bodyPr wrap="square" rtlCol="0">
            <a:spAutoFit/>
          </a:bodyPr>
          <a:lstStyle/>
          <a:p>
            <a:r>
              <a:rPr lang="en-US" dirty="0" smtClean="0"/>
              <a:t>- Freeze-spray</a:t>
            </a:r>
          </a:p>
          <a:p>
            <a:r>
              <a:rPr lang="en-US" dirty="0" smtClean="0"/>
              <a:t>  on new gum</a:t>
            </a:r>
          </a:p>
          <a:p>
            <a:r>
              <a:rPr lang="en-US" dirty="0" smtClean="0"/>
              <a:t>- Liquid dissolver </a:t>
            </a:r>
          </a:p>
          <a:p>
            <a:r>
              <a:rPr lang="en-US" dirty="0" smtClean="0"/>
              <a:t>  on old gum</a:t>
            </a:r>
            <a:endParaRPr lang="en-US" dirty="0"/>
          </a:p>
        </p:txBody>
      </p:sp>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81800" y="3978673"/>
            <a:ext cx="2590800" cy="2590800"/>
          </a:xfrm>
          <a:prstGeom prst="rect">
            <a:avLst/>
          </a:prstGeom>
        </p:spPr>
      </p:pic>
      <p:sp>
        <p:nvSpPr>
          <p:cNvPr id="6" name="TextBox 5"/>
          <p:cNvSpPr txBox="1"/>
          <p:nvPr/>
        </p:nvSpPr>
        <p:spPr>
          <a:xfrm>
            <a:off x="5943600" y="3407847"/>
            <a:ext cx="1676400" cy="923330"/>
          </a:xfrm>
          <a:prstGeom prst="rect">
            <a:avLst/>
          </a:prstGeom>
          <a:noFill/>
        </p:spPr>
        <p:txBody>
          <a:bodyPr wrap="square" rtlCol="0">
            <a:spAutoFit/>
          </a:bodyPr>
          <a:lstStyle/>
          <a:p>
            <a:pPr lvl="0"/>
            <a:r>
              <a:rPr lang="en-US" dirty="0"/>
              <a:t>Use machine spotting on larger spots.</a:t>
            </a:r>
          </a:p>
        </p:txBody>
      </p:sp>
    </p:spTree>
    <p:custDataLst>
      <p:tags r:id="rId1"/>
    </p:custDataLst>
    <p:extLst>
      <p:ext uri="{BB962C8B-B14F-4D97-AF65-F5344CB8AC3E}">
        <p14:creationId xmlns:p14="http://schemas.microsoft.com/office/powerpoint/2010/main" val="408107628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rner"/>
          <p:cNvGrpSpPr/>
          <p:nvPr/>
        </p:nvGrpSpPr>
        <p:grpSpPr>
          <a:xfrm rot="21361526">
            <a:off x="1937568" y="1727596"/>
            <a:ext cx="3865772" cy="5471244"/>
            <a:chOff x="3099934" y="1447800"/>
            <a:chExt cx="4367666" cy="4362450"/>
          </a:xfrm>
          <a:scene3d>
            <a:camera prst="isometricOffAxis1Top"/>
            <a:lightRig rig="threePt" dir="t"/>
          </a:scene3d>
        </p:grpSpPr>
        <p:sp>
          <p:nvSpPr>
            <p:cNvPr id="21" name="Rectangle 20"/>
            <p:cNvSpPr/>
            <p:nvPr/>
          </p:nvSpPr>
          <p:spPr>
            <a:xfrm>
              <a:off x="3099934" y="1447800"/>
              <a:ext cx="2908300" cy="2700564"/>
            </a:xfrm>
            <a:prstGeom prst="rect">
              <a:avLst/>
            </a:prstGeom>
            <a:gradFill flip="none" rotWithShape="1">
              <a:gsLst>
                <a:gs pos="0">
                  <a:schemeClr val="tx1">
                    <a:lumMod val="75000"/>
                  </a:schemeClr>
                </a:gs>
                <a:gs pos="26000">
                  <a:schemeClr val="bg1"/>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3105150" y="1447800"/>
              <a:ext cx="4362450" cy="0"/>
            </a:xfrm>
            <a:prstGeom prst="line">
              <a:avLst/>
            </a:prstGeom>
            <a:ln w="38100">
              <a:gradFill>
                <a:gsLst>
                  <a:gs pos="0">
                    <a:schemeClr val="tx1"/>
                  </a:gs>
                  <a:gs pos="82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942975" y="3629025"/>
              <a:ext cx="4362450" cy="0"/>
            </a:xfrm>
            <a:prstGeom prst="line">
              <a:avLst/>
            </a:prstGeom>
            <a:ln w="38100">
              <a:gradFill>
                <a:gsLst>
                  <a:gs pos="0">
                    <a:schemeClr val="tx1"/>
                  </a:gs>
                  <a:gs pos="82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10" name="Sub Task"/>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smtClean="0"/>
              <a:t>Dust mop floor</a:t>
            </a:r>
          </a:p>
        </p:txBody>
      </p:sp>
      <p:pic>
        <p:nvPicPr>
          <p:cNvPr id="9" name="Dust Mop" descr="AST-DrinkingFountain.png"/>
          <p:cNvPicPr>
            <a:picLocks noChangeAspect="1"/>
          </p:cNvPicPr>
          <p:nvPr/>
        </p:nvPicPr>
        <p:blipFill>
          <a:blip r:embed="rId4" cstate="print"/>
          <a:stretch>
            <a:fillRect/>
          </a:stretch>
        </p:blipFill>
        <p:spPr>
          <a:xfrm>
            <a:off x="3429000" y="3352800"/>
            <a:ext cx="1126277" cy="1126277"/>
          </a:xfrm>
          <a:prstGeom prst="rect">
            <a:avLst/>
          </a:prstGeom>
          <a:ln>
            <a:noFill/>
          </a:ln>
        </p:spPr>
      </p:pic>
      <p:sp>
        <p:nvSpPr>
          <p:cNvPr id="15" name="Detail 1"/>
          <p:cNvSpPr txBox="1"/>
          <p:nvPr/>
        </p:nvSpPr>
        <p:spPr>
          <a:xfrm>
            <a:off x="533400" y="4766608"/>
            <a:ext cx="8077200" cy="1938992"/>
          </a:xfrm>
          <a:prstGeom prst="rect">
            <a:avLst/>
          </a:prstGeom>
          <a:noFill/>
        </p:spPr>
        <p:txBody>
          <a:bodyPr wrap="square" rtlCol="0" anchor="b" anchorCtr="0">
            <a:spAutoFit/>
          </a:bodyPr>
          <a:lstStyle/>
          <a:p>
            <a:pPr lvl="0" algn="ctr"/>
            <a:r>
              <a:rPr lang="en-US" sz="2400" dirty="0" smtClean="0"/>
              <a:t>Clean under furniture and along edges.</a:t>
            </a:r>
          </a:p>
          <a:p>
            <a:pPr lvl="0" algn="ctr"/>
            <a:r>
              <a:rPr lang="en-US" sz="2400" dirty="0" smtClean="0">
                <a:solidFill>
                  <a:srgbClr val="E18A00"/>
                </a:solidFill>
              </a:rPr>
              <a:t>Work from the corners outward; don’t pack soil into the corners.</a:t>
            </a:r>
          </a:p>
          <a:p>
            <a:pPr lvl="0" algn="ctr"/>
            <a:r>
              <a:rPr lang="en-US" sz="2400" dirty="0" smtClean="0"/>
              <a:t>Use a scraper, if necessary, to move soil out of the corner to where the dust mop can pick it up.</a:t>
            </a:r>
          </a:p>
        </p:txBody>
      </p:sp>
      <p:pic>
        <p:nvPicPr>
          <p:cNvPr id="16" name="Knife" descr="TOL-KnifePutty.png"/>
          <p:cNvPicPr>
            <a:picLocks noChangeAspect="1"/>
          </p:cNvPicPr>
          <p:nvPr/>
        </p:nvPicPr>
        <p:blipFill>
          <a:blip r:embed="rId5" cstate="print"/>
          <a:stretch>
            <a:fillRect/>
          </a:stretch>
        </p:blipFill>
        <p:spPr>
          <a:xfrm rot="21305115" flipH="1">
            <a:off x="69033" y="2877922"/>
            <a:ext cx="1427444" cy="1427444"/>
          </a:xfrm>
          <a:prstGeom prst="rect">
            <a:avLst/>
          </a:prstGeom>
        </p:spPr>
      </p:pic>
      <p:pic>
        <p:nvPicPr>
          <p:cNvPr id="18" name="MF Dust Mop" descr="AST-DrinkingFountain.png"/>
          <p:cNvPicPr>
            <a:picLocks noChangeAspect="1"/>
          </p:cNvPicPr>
          <p:nvPr/>
        </p:nvPicPr>
        <p:blipFill>
          <a:blip r:embed="rId6" cstate="print"/>
          <a:stretch>
            <a:fillRect/>
          </a:stretch>
        </p:blipFill>
        <p:spPr>
          <a:xfrm>
            <a:off x="5181600" y="3327344"/>
            <a:ext cx="1471078" cy="1471078"/>
          </a:xfrm>
          <a:prstGeom prst="rect">
            <a:avLst/>
          </a:prstGeom>
          <a:ln>
            <a:noFill/>
          </a:ln>
        </p:spPr>
      </p:pic>
      <p:sp>
        <p:nvSpPr>
          <p:cNvPr id="3" name="Title 2"/>
          <p:cNvSpPr>
            <a:spLocks noGrp="1"/>
          </p:cNvSpPr>
          <p:nvPr>
            <p:ph type="title"/>
          </p:nvPr>
        </p:nvSpPr>
        <p:spPr/>
        <p:txBody>
          <a:bodyPr/>
          <a:lstStyle/>
          <a:p>
            <a:pPr lvl="0"/>
            <a:r>
              <a:rPr lang="en-US" dirty="0" smtClean="0">
                <a:latin typeface="Verdana" pitchFamily="34" charset="0"/>
                <a:ea typeface="Verdana" pitchFamily="34" charset="0"/>
                <a:cs typeface="Verdana" pitchFamily="34" charset="0"/>
              </a:rPr>
              <a:t>Dust Mop</a:t>
            </a:r>
            <a:endParaRPr lang="en-US" dirty="0"/>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50280" flipH="1">
            <a:off x="2565488" y="2107017"/>
            <a:ext cx="2321502" cy="2321502"/>
          </a:xfrm>
          <a:prstGeom prst="rect">
            <a:avLst/>
          </a:prstGeom>
        </p:spPr>
      </p:pic>
      <p:sp>
        <p:nvSpPr>
          <p:cNvPr id="4" name="TextBox 3"/>
          <p:cNvSpPr txBox="1"/>
          <p:nvPr/>
        </p:nvSpPr>
        <p:spPr>
          <a:xfrm>
            <a:off x="498420" y="1945554"/>
            <a:ext cx="5046436" cy="369332"/>
          </a:xfrm>
          <a:prstGeom prst="rect">
            <a:avLst/>
          </a:prstGeom>
          <a:noFill/>
        </p:spPr>
        <p:txBody>
          <a:bodyPr wrap="square" rtlCol="0">
            <a:spAutoFit/>
          </a:bodyPr>
          <a:lstStyle/>
          <a:p>
            <a:r>
              <a:rPr lang="en-US" dirty="0" smtClean="0"/>
              <a:t>Previously treated or microfiber dust mop</a:t>
            </a:r>
            <a:endParaRPr lang="en-US" dirty="0"/>
          </a:p>
        </p:txBody>
      </p:sp>
    </p:spTree>
    <p:custDataLst>
      <p:tags r:id="rId1"/>
    </p:custDataLst>
    <p:extLst>
      <p:ext uri="{BB962C8B-B14F-4D97-AF65-F5344CB8AC3E}">
        <p14:creationId xmlns:p14="http://schemas.microsoft.com/office/powerpoint/2010/main" val="270547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Damp Mop</a:t>
            </a:r>
            <a:endParaRPr lang="en-US" dirty="0"/>
          </a:p>
        </p:txBody>
      </p:sp>
      <p:sp>
        <p:nvSpPr>
          <p:cNvPr id="4" name="Sub Task"/>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smtClean="0"/>
              <a:t>Damp mop floor</a:t>
            </a:r>
          </a:p>
        </p:txBody>
      </p:sp>
      <p:sp>
        <p:nvSpPr>
          <p:cNvPr id="30" name="Detail 2"/>
          <p:cNvSpPr txBox="1"/>
          <p:nvPr/>
        </p:nvSpPr>
        <p:spPr>
          <a:xfrm>
            <a:off x="381000" y="4495800"/>
            <a:ext cx="8077200" cy="2246769"/>
          </a:xfrm>
          <a:prstGeom prst="rect">
            <a:avLst/>
          </a:prstGeom>
          <a:noFill/>
        </p:spPr>
        <p:txBody>
          <a:bodyPr wrap="square" rtlCol="0" anchor="b" anchorCtr="0">
            <a:spAutoFit/>
          </a:bodyPr>
          <a:lstStyle/>
          <a:p>
            <a:pPr lvl="0"/>
            <a:r>
              <a:rPr lang="en-US" sz="2000" dirty="0" smtClean="0"/>
              <a:t>Place floor signs appropriately </a:t>
            </a:r>
          </a:p>
          <a:p>
            <a:pPr lvl="0"/>
            <a:r>
              <a:rPr lang="en-US" sz="2000" dirty="0" smtClean="0"/>
              <a:t>to prevent accidents.</a:t>
            </a:r>
          </a:p>
          <a:p>
            <a:pPr lvl="0" algn="ctr"/>
            <a:endParaRPr lang="en-US" sz="2000" dirty="0" smtClean="0"/>
          </a:p>
          <a:p>
            <a:pPr lvl="0" algn="ctr"/>
            <a:r>
              <a:rPr lang="en-US" sz="2000" dirty="0" smtClean="0">
                <a:solidFill>
                  <a:srgbClr val="E18A00"/>
                </a:solidFill>
              </a:rPr>
              <a:t>Mop from the farthest corner towards the door. Rinse mop or change pads as necessary.</a:t>
            </a:r>
          </a:p>
          <a:p>
            <a:pPr lvl="0" algn="ctr"/>
            <a:endParaRPr lang="en-US" sz="2000" dirty="0" smtClean="0"/>
          </a:p>
          <a:p>
            <a:pPr lvl="0" algn="ctr"/>
            <a:r>
              <a:rPr lang="en-US" sz="2000" dirty="0" smtClean="0"/>
              <a:t>Leave signs in place until floor has dried.</a:t>
            </a:r>
            <a:endParaRPr lang="en-US" sz="2000" dirty="0"/>
          </a:p>
        </p:txBody>
      </p:sp>
      <p:pic>
        <p:nvPicPr>
          <p:cNvPr id="31" name="Damp Mop" descr="AST-DrinkingFountain.png"/>
          <p:cNvPicPr>
            <a:picLocks noChangeAspect="1"/>
          </p:cNvPicPr>
          <p:nvPr/>
        </p:nvPicPr>
        <p:blipFill>
          <a:blip r:embed="rId3" cstate="print"/>
          <a:stretch>
            <a:fillRect/>
          </a:stretch>
        </p:blipFill>
        <p:spPr>
          <a:xfrm>
            <a:off x="1504457" y="2452689"/>
            <a:ext cx="1190624" cy="1190624"/>
          </a:xfrm>
          <a:prstGeom prst="rect">
            <a:avLst/>
          </a:prstGeom>
        </p:spPr>
      </p:pic>
      <p:pic>
        <p:nvPicPr>
          <p:cNvPr id="32" name="MF Wet Mo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834" y="3048001"/>
            <a:ext cx="2186224" cy="2461964"/>
          </a:xfrm>
          <a:prstGeom prst="rect">
            <a:avLst/>
          </a:prstGeom>
          <a:ln>
            <a:noFill/>
          </a:ln>
        </p:spPr>
      </p:pic>
      <p:pic>
        <p:nvPicPr>
          <p:cNvPr id="33" name="wet floor" descr="TOL-SignWetFloor-Trans.png"/>
          <p:cNvPicPr>
            <a:picLocks noChangeAspect="1"/>
          </p:cNvPicPr>
          <p:nvPr/>
        </p:nvPicPr>
        <p:blipFill>
          <a:blip r:embed="rId5" cstate="print"/>
          <a:stretch>
            <a:fillRect/>
          </a:stretch>
        </p:blipFill>
        <p:spPr>
          <a:xfrm>
            <a:off x="147752" y="2286000"/>
            <a:ext cx="1300048" cy="2305050"/>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1948" y="1930946"/>
            <a:ext cx="1690688" cy="1690688"/>
          </a:xfrm>
          <a:prstGeom prst="rect">
            <a:avLst/>
          </a:prstGeom>
        </p:spPr>
      </p:pic>
      <p:sp>
        <p:nvSpPr>
          <p:cNvPr id="3" name="TextBox 2"/>
          <p:cNvSpPr txBox="1"/>
          <p:nvPr/>
        </p:nvSpPr>
        <p:spPr>
          <a:xfrm>
            <a:off x="3505200" y="3021469"/>
            <a:ext cx="2819400" cy="1477328"/>
          </a:xfrm>
          <a:prstGeom prst="rect">
            <a:avLst/>
          </a:prstGeom>
          <a:noFill/>
        </p:spPr>
        <p:txBody>
          <a:bodyPr wrap="square" rtlCol="0">
            <a:spAutoFit/>
          </a:bodyPr>
          <a:lstStyle/>
          <a:p>
            <a:r>
              <a:rPr lang="en-US" dirty="0" smtClean="0"/>
              <a:t>Use a standard damp mop and bucket       </a:t>
            </a:r>
          </a:p>
          <a:p>
            <a:pPr algn="ctr"/>
            <a:r>
              <a:rPr lang="en-US" dirty="0" smtClean="0"/>
              <a:t>or                                  </a:t>
            </a:r>
          </a:p>
          <a:p>
            <a:pPr algn="r"/>
            <a:r>
              <a:rPr lang="en-US" dirty="0" smtClean="0"/>
              <a:t>microfiber damp mopping pads</a:t>
            </a:r>
            <a:endParaRPr lang="en-US" dirty="0"/>
          </a:p>
        </p:txBody>
      </p:sp>
    </p:spTree>
    <p:extLst>
      <p:ext uri="{BB962C8B-B14F-4D97-AF65-F5344CB8AC3E}">
        <p14:creationId xmlns:p14="http://schemas.microsoft.com/office/powerpoint/2010/main" val="51171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a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458" y="3160373"/>
            <a:ext cx="1645527" cy="1645527"/>
          </a:xfrm>
          <a:prstGeom prst="rect">
            <a:avLst/>
          </a:prstGeom>
        </p:spPr>
      </p:pic>
      <p:sp>
        <p:nvSpPr>
          <p:cNvPr id="10" name="Sub Task"/>
          <p:cNvSpPr txBox="1"/>
          <p:nvPr/>
        </p:nvSpPr>
        <p:spPr>
          <a:xfrm>
            <a:off x="1066800" y="1447800"/>
            <a:ext cx="6019800" cy="1400383"/>
          </a:xfrm>
          <a:prstGeom prst="rect">
            <a:avLst/>
          </a:prstGeom>
          <a:noFill/>
        </p:spPr>
        <p:txBody>
          <a:bodyPr wrap="square" rtlCol="0">
            <a:spAutoFit/>
          </a:bodyPr>
          <a:lstStyle/>
          <a:p>
            <a:pPr>
              <a:lnSpc>
                <a:spcPts val="3400"/>
              </a:lnSpc>
            </a:pPr>
            <a:r>
              <a:rPr lang="en-US" sz="2400" b="1" dirty="0" smtClean="0"/>
              <a:t>Think safety</a:t>
            </a:r>
          </a:p>
          <a:p>
            <a:pPr>
              <a:lnSpc>
                <a:spcPts val="3400"/>
              </a:lnSpc>
            </a:pPr>
            <a:r>
              <a:rPr lang="en-US" sz="2400" b="1" dirty="0" smtClean="0"/>
              <a:t>Work safely</a:t>
            </a:r>
          </a:p>
          <a:p>
            <a:pPr>
              <a:lnSpc>
                <a:spcPts val="3400"/>
              </a:lnSpc>
            </a:pPr>
            <a:r>
              <a:rPr lang="en-US" sz="2400" b="1" dirty="0" smtClean="0"/>
              <a:t>Wash your hands frequently</a:t>
            </a:r>
          </a:p>
        </p:txBody>
      </p:sp>
      <p:sp>
        <p:nvSpPr>
          <p:cNvPr id="11" name="Detail 1"/>
          <p:cNvSpPr txBox="1"/>
          <p:nvPr/>
        </p:nvSpPr>
        <p:spPr>
          <a:xfrm>
            <a:off x="533400" y="5874603"/>
            <a:ext cx="8077200" cy="830997"/>
          </a:xfrm>
          <a:prstGeom prst="rect">
            <a:avLst/>
          </a:prstGeom>
          <a:noFill/>
        </p:spPr>
        <p:txBody>
          <a:bodyPr wrap="square" rtlCol="0" anchor="b" anchorCtr="0">
            <a:spAutoFit/>
          </a:bodyPr>
          <a:lstStyle/>
          <a:p>
            <a:pPr lvl="0" algn="ctr"/>
            <a:r>
              <a:rPr lang="en-US" sz="2400" dirty="0" smtClean="0"/>
              <a:t>Always use Personal Protective Equipment to protect yourself from illness and injury.</a:t>
            </a:r>
            <a:endParaRPr lang="en-US" sz="2400" dirty="0"/>
          </a:p>
        </p:txBody>
      </p:sp>
      <p:pic>
        <p:nvPicPr>
          <p:cNvPr id="14" name="Glove" descr="PPE-GloveDisposable.png"/>
          <p:cNvPicPr>
            <a:picLocks noChangeAspect="1"/>
          </p:cNvPicPr>
          <p:nvPr/>
        </p:nvPicPr>
        <p:blipFill>
          <a:blip r:embed="rId5" cstate="print"/>
          <a:stretch>
            <a:fillRect/>
          </a:stretch>
        </p:blipFill>
        <p:spPr>
          <a:xfrm>
            <a:off x="498022" y="4627914"/>
            <a:ext cx="1220435" cy="1220435"/>
          </a:xfrm>
          <a:prstGeom prst="rect">
            <a:avLst/>
          </a:prstGeom>
        </p:spPr>
      </p:pic>
      <p:pic>
        <p:nvPicPr>
          <p:cNvPr id="16" name="Goggles" descr="PPE-Goggles.png"/>
          <p:cNvPicPr>
            <a:picLocks noChangeAspect="1"/>
          </p:cNvPicPr>
          <p:nvPr/>
        </p:nvPicPr>
        <p:blipFill>
          <a:blip r:embed="rId6" cstate="print"/>
          <a:stretch>
            <a:fillRect/>
          </a:stretch>
        </p:blipFill>
        <p:spPr>
          <a:xfrm>
            <a:off x="2479222" y="4852248"/>
            <a:ext cx="1091351" cy="1091351"/>
          </a:xfrm>
          <a:prstGeom prst="rect">
            <a:avLst/>
          </a:prstGeom>
        </p:spPr>
      </p:pic>
      <p:pic>
        <p:nvPicPr>
          <p:cNvPr id="17" name="Wash Hands" descr="PPE-HandWash.png"/>
          <p:cNvPicPr>
            <a:picLocks noChangeAspect="1"/>
          </p:cNvPicPr>
          <p:nvPr/>
        </p:nvPicPr>
        <p:blipFill>
          <a:blip r:embed="rId7" cstate="print"/>
          <a:stretch>
            <a:fillRect/>
          </a:stretch>
        </p:blipFill>
        <p:spPr>
          <a:xfrm>
            <a:off x="7108372" y="4191000"/>
            <a:ext cx="1654628" cy="1654628"/>
          </a:xfrm>
          <a:prstGeom prst="rect">
            <a:avLst/>
          </a:prstGeom>
        </p:spPr>
      </p:pic>
      <p:pic>
        <p:nvPicPr>
          <p:cNvPr id="18" name="Mask" descr="PPE-MaskDust.png"/>
          <p:cNvPicPr>
            <a:picLocks noChangeAspect="1"/>
          </p:cNvPicPr>
          <p:nvPr/>
        </p:nvPicPr>
        <p:blipFill>
          <a:blip r:embed="rId8" cstate="print"/>
          <a:stretch>
            <a:fillRect/>
          </a:stretch>
        </p:blipFill>
        <p:spPr>
          <a:xfrm>
            <a:off x="4689022" y="4646810"/>
            <a:ext cx="1372989" cy="1372989"/>
          </a:xfrm>
          <a:prstGeom prst="rect">
            <a:avLst/>
          </a:prstGeom>
        </p:spPr>
      </p:pic>
      <p:sp>
        <p:nvSpPr>
          <p:cNvPr id="2" name="Title 1"/>
          <p:cNvSpPr>
            <a:spLocks noGrp="1"/>
          </p:cNvSpPr>
          <p:nvPr>
            <p:ph type="title"/>
          </p:nvPr>
        </p:nvSpPr>
        <p:spPr/>
        <p:txBody>
          <a:bodyPr/>
          <a:lstStyle/>
          <a:p>
            <a:r>
              <a:rPr lang="en-US" dirty="0"/>
              <a:t>Think Safe—Be </a:t>
            </a:r>
            <a:r>
              <a:rPr lang="en-US" dirty="0" smtClean="0"/>
              <a:t>Safe</a:t>
            </a:r>
            <a:endParaRPr lang="en-US" dirty="0"/>
          </a:p>
        </p:txBody>
      </p:sp>
      <p:sp>
        <p:nvSpPr>
          <p:cNvPr id="3" name="TextBox 2"/>
          <p:cNvSpPr txBox="1"/>
          <p:nvPr/>
        </p:nvSpPr>
        <p:spPr>
          <a:xfrm>
            <a:off x="228600" y="3200400"/>
            <a:ext cx="4114800" cy="923330"/>
          </a:xfrm>
          <a:prstGeom prst="rect">
            <a:avLst/>
          </a:prstGeom>
          <a:noFill/>
        </p:spPr>
        <p:txBody>
          <a:bodyPr wrap="square" rtlCol="0">
            <a:spAutoFit/>
          </a:bodyPr>
          <a:lstStyle/>
          <a:p>
            <a:r>
              <a:rPr lang="en-US" dirty="0" smtClean="0"/>
              <a:t>Wear appropriate PPE.</a:t>
            </a:r>
          </a:p>
          <a:p>
            <a:r>
              <a:rPr lang="en-US" dirty="0" smtClean="0">
                <a:solidFill>
                  <a:srgbClr val="E18A00"/>
                </a:solidFill>
              </a:rPr>
              <a:t>Use common sense:</a:t>
            </a:r>
          </a:p>
          <a:p>
            <a:r>
              <a:rPr lang="en-US" dirty="0" smtClean="0"/>
              <a:t>Don’t mash trash with your hands</a:t>
            </a:r>
            <a:endParaRPr lang="en-US" dirty="0"/>
          </a:p>
        </p:txBody>
      </p:sp>
      <p:pic>
        <p:nvPicPr>
          <p:cNvPr id="13" name="hand" descr="BiohazardHand.png"/>
          <p:cNvPicPr>
            <a:picLocks noChangeAspect="1"/>
          </p:cNvPicPr>
          <p:nvPr/>
        </p:nvPicPr>
        <p:blipFill>
          <a:blip r:embed="rId9" cstate="print"/>
          <a:stretch>
            <a:fillRect/>
          </a:stretch>
        </p:blipFill>
        <p:spPr>
          <a:xfrm rot="20558228">
            <a:off x="5229856" y="3344747"/>
            <a:ext cx="910110" cy="1036573"/>
          </a:xfrm>
          <a:prstGeom prst="rect">
            <a:avLst/>
          </a:prstGeom>
        </p:spPr>
      </p:pic>
      <p:pic>
        <p:nvPicPr>
          <p:cNvPr id="20" name="bar" descr="CircleBar.png"/>
          <p:cNvPicPr>
            <a:picLocks noChangeAspect="1"/>
          </p:cNvPicPr>
          <p:nvPr/>
        </p:nvPicPr>
        <p:blipFill>
          <a:blip r:embed="rId10" cstate="print"/>
          <a:stretch>
            <a:fillRect/>
          </a:stretch>
        </p:blipFill>
        <p:spPr>
          <a:xfrm>
            <a:off x="4489908" y="2508708"/>
            <a:ext cx="2596692" cy="2596692"/>
          </a:xfrm>
          <a:prstGeom prst="rect">
            <a:avLst/>
          </a:prstGeom>
        </p:spPr>
      </p:pic>
    </p:spTree>
    <p:custDataLst>
      <p:tags r:id="rId1"/>
    </p:custDataLst>
    <p:extLst>
      <p:ext uri="{BB962C8B-B14F-4D97-AF65-F5344CB8AC3E}">
        <p14:creationId xmlns:p14="http://schemas.microsoft.com/office/powerpoint/2010/main" val="1605417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descr="Office.jpg"/>
          <p:cNvPicPr>
            <a:picLocks/>
          </p:cNvPicPr>
          <p:nvPr/>
        </p:nvPicPr>
        <p:blipFill>
          <a:blip r:embed="rId3" cstate="print">
            <a:duotone>
              <a:schemeClr val="accent3">
                <a:shade val="45000"/>
                <a:satMod val="135000"/>
              </a:schemeClr>
              <a:prstClr val="white"/>
            </a:duotone>
          </a:blip>
          <a:stretch>
            <a:fillRect/>
          </a:stretch>
        </p:blipFill>
        <p:spPr>
          <a:xfrm flipH="1">
            <a:off x="-117140" y="-1260598"/>
            <a:ext cx="9489739" cy="6214034"/>
          </a:xfrm>
          <a:prstGeom prst="rect">
            <a:avLst/>
          </a:prstGeom>
        </p:spPr>
      </p:pic>
      <p:sp>
        <p:nvSpPr>
          <p:cNvPr id="2" name="Text Placeholder 1"/>
          <p:cNvSpPr>
            <a:spLocks noGrp="1"/>
          </p:cNvSpPr>
          <p:nvPr>
            <p:ph type="body" sz="half" idx="10"/>
          </p:nvPr>
        </p:nvSpPr>
        <p:spPr/>
        <p:txBody>
          <a:bodyPr/>
          <a:lstStyle/>
          <a:p>
            <a:r>
              <a:rPr lang="en-US" dirty="0" smtClean="0"/>
              <a:t> </a:t>
            </a:r>
            <a:endParaRPr lang="en-US" i="1" dirty="0"/>
          </a:p>
        </p:txBody>
      </p:sp>
      <p:pic>
        <p:nvPicPr>
          <p:cNvPr id="62" name="CCAP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111308"/>
            <a:ext cx="4572000" cy="1711508"/>
          </a:xfrm>
          <a:prstGeom prst="rect">
            <a:avLst/>
          </a:prstGeom>
        </p:spPr>
      </p:pic>
      <p:sp>
        <p:nvSpPr>
          <p:cNvPr id="12" name="Background Color"/>
          <p:cNvSpPr/>
          <p:nvPr/>
        </p:nvSpPr>
        <p:spPr>
          <a:xfrm>
            <a:off x="-19050" y="3048872"/>
            <a:ext cx="9182100" cy="3809128"/>
          </a:xfrm>
          <a:custGeom>
            <a:avLst/>
            <a:gdLst>
              <a:gd name="connsiteX0" fmla="*/ 0 w 9144000"/>
              <a:gd name="connsiteY0" fmla="*/ 0 h 4572000"/>
              <a:gd name="connsiteX1" fmla="*/ 9144000 w 9144000"/>
              <a:gd name="connsiteY1" fmla="*/ 0 h 4572000"/>
              <a:gd name="connsiteX2" fmla="*/ 9144000 w 9144000"/>
              <a:gd name="connsiteY2" fmla="*/ 4572000 h 4572000"/>
              <a:gd name="connsiteX3" fmla="*/ 0 w 9144000"/>
              <a:gd name="connsiteY3" fmla="*/ 4572000 h 4572000"/>
              <a:gd name="connsiteX4" fmla="*/ 0 w 9144000"/>
              <a:gd name="connsiteY4" fmla="*/ 0 h 4572000"/>
              <a:gd name="connsiteX0" fmla="*/ 0 w 9163050"/>
              <a:gd name="connsiteY0" fmla="*/ 1047750 h 4572000"/>
              <a:gd name="connsiteX1" fmla="*/ 9163050 w 9163050"/>
              <a:gd name="connsiteY1" fmla="*/ 0 h 4572000"/>
              <a:gd name="connsiteX2" fmla="*/ 9163050 w 9163050"/>
              <a:gd name="connsiteY2" fmla="*/ 4572000 h 4572000"/>
              <a:gd name="connsiteX3" fmla="*/ 19050 w 9163050"/>
              <a:gd name="connsiteY3" fmla="*/ 4572000 h 4572000"/>
              <a:gd name="connsiteX4" fmla="*/ 0 w 9163050"/>
              <a:gd name="connsiteY4" fmla="*/ 1047750 h 457200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9182100 w 9182100"/>
              <a:gd name="connsiteY1" fmla="*/ 28575 h 3524250"/>
              <a:gd name="connsiteX2" fmla="*/ 9163050 w 9182100"/>
              <a:gd name="connsiteY2" fmla="*/ 3524250 h 3524250"/>
              <a:gd name="connsiteX3" fmla="*/ 19050 w 9182100"/>
              <a:gd name="connsiteY3" fmla="*/ 3524250 h 3524250"/>
              <a:gd name="connsiteX4" fmla="*/ 0 w 9182100"/>
              <a:gd name="connsiteY4" fmla="*/ 0 h 3524250"/>
              <a:gd name="connsiteX0" fmla="*/ 0 w 9182100"/>
              <a:gd name="connsiteY0" fmla="*/ 0 h 3524250"/>
              <a:gd name="connsiteX1" fmla="*/ 5543550 w 9182100"/>
              <a:gd name="connsiteY1" fmla="*/ 28575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0 h 3524250"/>
              <a:gd name="connsiteX1" fmla="*/ 4286250 w 9182100"/>
              <a:gd name="connsiteY1" fmla="*/ 19050 h 3524250"/>
              <a:gd name="connsiteX2" fmla="*/ 9182100 w 9182100"/>
              <a:gd name="connsiteY2" fmla="*/ 28575 h 3524250"/>
              <a:gd name="connsiteX3" fmla="*/ 9163050 w 9182100"/>
              <a:gd name="connsiteY3" fmla="*/ 3524250 h 3524250"/>
              <a:gd name="connsiteX4" fmla="*/ 19050 w 9182100"/>
              <a:gd name="connsiteY4" fmla="*/ 3524250 h 3524250"/>
              <a:gd name="connsiteX5" fmla="*/ 0 w 9182100"/>
              <a:gd name="connsiteY5" fmla="*/ 0 h 3524250"/>
              <a:gd name="connsiteX0" fmla="*/ 0 w 9182100"/>
              <a:gd name="connsiteY0" fmla="*/ 202156 h 3726406"/>
              <a:gd name="connsiteX1" fmla="*/ 4286250 w 9182100"/>
              <a:gd name="connsiteY1" fmla="*/ 221206 h 3726406"/>
              <a:gd name="connsiteX2" fmla="*/ 9182100 w 9182100"/>
              <a:gd name="connsiteY2" fmla="*/ 230731 h 3726406"/>
              <a:gd name="connsiteX3" fmla="*/ 9163050 w 9182100"/>
              <a:gd name="connsiteY3" fmla="*/ 3726406 h 3726406"/>
              <a:gd name="connsiteX4" fmla="*/ 19050 w 9182100"/>
              <a:gd name="connsiteY4" fmla="*/ 3726406 h 3726406"/>
              <a:gd name="connsiteX5" fmla="*/ 0 w 9182100"/>
              <a:gd name="connsiteY5" fmla="*/ 202156 h 3726406"/>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 name="connsiteX0" fmla="*/ 0 w 9182100"/>
              <a:gd name="connsiteY0" fmla="*/ 284878 h 3809128"/>
              <a:gd name="connsiteX1" fmla="*/ 4286250 w 9182100"/>
              <a:gd name="connsiteY1" fmla="*/ 303928 h 3809128"/>
              <a:gd name="connsiteX2" fmla="*/ 9182100 w 9182100"/>
              <a:gd name="connsiteY2" fmla="*/ 313453 h 3809128"/>
              <a:gd name="connsiteX3" fmla="*/ 9163050 w 9182100"/>
              <a:gd name="connsiteY3" fmla="*/ 3809128 h 3809128"/>
              <a:gd name="connsiteX4" fmla="*/ 19050 w 9182100"/>
              <a:gd name="connsiteY4" fmla="*/ 3809128 h 3809128"/>
              <a:gd name="connsiteX5" fmla="*/ 0 w 9182100"/>
              <a:gd name="connsiteY5" fmla="*/ 284878 h 380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82100" h="3809128">
                <a:moveTo>
                  <a:pt x="0" y="284878"/>
                </a:moveTo>
                <a:cubicBezTo>
                  <a:pt x="809625" y="672228"/>
                  <a:pt x="2847975" y="583328"/>
                  <a:pt x="4286250" y="303928"/>
                </a:cubicBezTo>
                <a:cubicBezTo>
                  <a:pt x="6927850" y="-197722"/>
                  <a:pt x="7826375" y="5478"/>
                  <a:pt x="9182100" y="313453"/>
                </a:cubicBezTo>
                <a:lnTo>
                  <a:pt x="9163050" y="3809128"/>
                </a:lnTo>
                <a:lnTo>
                  <a:pt x="19050" y="3809128"/>
                </a:lnTo>
                <a:lnTo>
                  <a:pt x="0" y="284878"/>
                </a:lnTo>
                <a:close/>
              </a:path>
            </a:pathLst>
          </a:custGeom>
          <a:gradFill>
            <a:gsLst>
              <a:gs pos="0">
                <a:schemeClr val="accent1"/>
              </a:gs>
              <a:gs pos="50000">
                <a:schemeClr val="tx2"/>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Background"/>
          <p:cNvSpPr/>
          <p:nvPr/>
        </p:nvSpPr>
        <p:spPr>
          <a:xfrm>
            <a:off x="-40148" y="3209924"/>
            <a:ext cx="4590240" cy="2469832"/>
          </a:xfrm>
          <a:custGeom>
            <a:avLst/>
            <a:gdLst>
              <a:gd name="connsiteX0" fmla="*/ 0 w 5154216"/>
              <a:gd name="connsiteY0" fmla="*/ 0 h 1309300"/>
              <a:gd name="connsiteX1" fmla="*/ 5154216 w 5154216"/>
              <a:gd name="connsiteY1" fmla="*/ 0 h 1309300"/>
              <a:gd name="connsiteX2" fmla="*/ 5154216 w 5154216"/>
              <a:gd name="connsiteY2" fmla="*/ 1309300 h 1309300"/>
              <a:gd name="connsiteX3" fmla="*/ 0 w 5154216"/>
              <a:gd name="connsiteY3" fmla="*/ 1309300 h 1309300"/>
              <a:gd name="connsiteX4" fmla="*/ 0 w 5154216"/>
              <a:gd name="connsiteY4" fmla="*/ 0 h 1309300"/>
              <a:gd name="connsiteX0" fmla="*/ 0 w 5192316"/>
              <a:gd name="connsiteY0" fmla="*/ 0 h 1518850"/>
              <a:gd name="connsiteX1" fmla="*/ 5192316 w 5192316"/>
              <a:gd name="connsiteY1" fmla="*/ 209550 h 1518850"/>
              <a:gd name="connsiteX2" fmla="*/ 5192316 w 5192316"/>
              <a:gd name="connsiteY2" fmla="*/ 1518850 h 1518850"/>
              <a:gd name="connsiteX3" fmla="*/ 38100 w 5192316"/>
              <a:gd name="connsiteY3" fmla="*/ 1518850 h 1518850"/>
              <a:gd name="connsiteX4" fmla="*/ 0 w 5192316"/>
              <a:gd name="connsiteY4" fmla="*/ 0 h 1518850"/>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192316"/>
              <a:gd name="connsiteY0" fmla="*/ 161925 h 1680775"/>
              <a:gd name="connsiteX1" fmla="*/ 5182791 w 5192316"/>
              <a:gd name="connsiteY1" fmla="*/ 0 h 1680775"/>
              <a:gd name="connsiteX2" fmla="*/ 5192316 w 5192316"/>
              <a:gd name="connsiteY2" fmla="*/ 1680775 h 1680775"/>
              <a:gd name="connsiteX3" fmla="*/ 38100 w 5192316"/>
              <a:gd name="connsiteY3" fmla="*/ 1680775 h 1680775"/>
              <a:gd name="connsiteX4" fmla="*/ 0 w 5192316"/>
              <a:gd name="connsiteY4" fmla="*/ 161925 h 1680775"/>
              <a:gd name="connsiteX0" fmla="*/ 0 w 5211163"/>
              <a:gd name="connsiteY0" fmla="*/ 115019 h 1680775"/>
              <a:gd name="connsiteX1" fmla="*/ 5201638 w 5211163"/>
              <a:gd name="connsiteY1" fmla="*/ 0 h 1680775"/>
              <a:gd name="connsiteX2" fmla="*/ 5211163 w 5211163"/>
              <a:gd name="connsiteY2" fmla="*/ 1680775 h 1680775"/>
              <a:gd name="connsiteX3" fmla="*/ 56947 w 5211163"/>
              <a:gd name="connsiteY3" fmla="*/ 1680775 h 1680775"/>
              <a:gd name="connsiteX4" fmla="*/ 0 w 5211163"/>
              <a:gd name="connsiteY4" fmla="*/ 115019 h 1680775"/>
              <a:gd name="connsiteX0" fmla="*/ 36757 w 5157455"/>
              <a:gd name="connsiteY0" fmla="*/ 115019 h 1680775"/>
              <a:gd name="connsiteX1" fmla="*/ 5147930 w 5157455"/>
              <a:gd name="connsiteY1" fmla="*/ 0 h 1680775"/>
              <a:gd name="connsiteX2" fmla="*/ 5157455 w 5157455"/>
              <a:gd name="connsiteY2" fmla="*/ 1680775 h 1680775"/>
              <a:gd name="connsiteX3" fmla="*/ 3239 w 5157455"/>
              <a:gd name="connsiteY3" fmla="*/ 1680775 h 1680775"/>
              <a:gd name="connsiteX4" fmla="*/ 36757 w 5157455"/>
              <a:gd name="connsiteY4" fmla="*/ 115019 h 1680775"/>
              <a:gd name="connsiteX0" fmla="*/ 10581 w 5131279"/>
              <a:gd name="connsiteY0" fmla="*/ 115019 h 1680775"/>
              <a:gd name="connsiteX1" fmla="*/ 5121754 w 5131279"/>
              <a:gd name="connsiteY1" fmla="*/ 0 h 1680775"/>
              <a:gd name="connsiteX2" fmla="*/ 5131279 w 5131279"/>
              <a:gd name="connsiteY2" fmla="*/ 1680775 h 1680775"/>
              <a:gd name="connsiteX3" fmla="*/ 4898 w 5131279"/>
              <a:gd name="connsiteY3" fmla="*/ 1680775 h 1680775"/>
              <a:gd name="connsiteX4" fmla="*/ 10581 w 5131279"/>
              <a:gd name="connsiteY4" fmla="*/ 115019 h 1680775"/>
              <a:gd name="connsiteX0" fmla="*/ 0 w 5155492"/>
              <a:gd name="connsiteY0" fmla="*/ 115019 h 1680775"/>
              <a:gd name="connsiteX1" fmla="*/ 5145967 w 5155492"/>
              <a:gd name="connsiteY1" fmla="*/ 0 h 1680775"/>
              <a:gd name="connsiteX2" fmla="*/ 5155492 w 5155492"/>
              <a:gd name="connsiteY2" fmla="*/ 1680775 h 1680775"/>
              <a:gd name="connsiteX3" fmla="*/ 29111 w 5155492"/>
              <a:gd name="connsiteY3" fmla="*/ 1680775 h 1680775"/>
              <a:gd name="connsiteX4" fmla="*/ 0 w 5155492"/>
              <a:gd name="connsiteY4" fmla="*/ 115019 h 1680775"/>
              <a:gd name="connsiteX0" fmla="*/ 10580 w 5166072"/>
              <a:gd name="connsiteY0" fmla="*/ 115019 h 1680775"/>
              <a:gd name="connsiteX1" fmla="*/ 5156547 w 5166072"/>
              <a:gd name="connsiteY1" fmla="*/ 0 h 1680775"/>
              <a:gd name="connsiteX2" fmla="*/ 5166072 w 5166072"/>
              <a:gd name="connsiteY2" fmla="*/ 1680775 h 1680775"/>
              <a:gd name="connsiteX3" fmla="*/ 4897 w 5166072"/>
              <a:gd name="connsiteY3" fmla="*/ 1680775 h 1680775"/>
              <a:gd name="connsiteX4" fmla="*/ 10580 w 5166072"/>
              <a:gd name="connsiteY4" fmla="*/ 115019 h 1680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6072" h="1680775">
                <a:moveTo>
                  <a:pt x="10580" y="115019"/>
                </a:moveTo>
                <a:cubicBezTo>
                  <a:pt x="1700179" y="494523"/>
                  <a:pt x="3324683" y="191911"/>
                  <a:pt x="5156547" y="0"/>
                </a:cubicBezTo>
                <a:lnTo>
                  <a:pt x="5166072" y="1680775"/>
                </a:lnTo>
                <a:lnTo>
                  <a:pt x="4897" y="1680775"/>
                </a:lnTo>
                <a:cubicBezTo>
                  <a:pt x="-14085" y="1158856"/>
                  <a:pt x="29562" y="636938"/>
                  <a:pt x="10580" y="115019"/>
                </a:cubicBezTo>
                <a:close/>
              </a:path>
            </a:pathLst>
          </a:custGeom>
          <a:gradFill>
            <a:gsLst>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itle"/>
          <p:cNvSpPr>
            <a:spLocks noGrp="1"/>
          </p:cNvSpPr>
          <p:nvPr>
            <p:ph type="body" sz="half" idx="2"/>
          </p:nvPr>
        </p:nvSpPr>
        <p:spPr>
          <a:xfrm>
            <a:off x="104774" y="3733800"/>
            <a:ext cx="4095750" cy="1752561"/>
          </a:xfrm>
        </p:spPr>
        <p:txBody>
          <a:bodyPr>
            <a:normAutofit/>
          </a:bodyPr>
          <a:lstStyle/>
          <a:p>
            <a:endParaRPr lang="en-US" dirty="0" smtClean="0"/>
          </a:p>
          <a:p>
            <a:r>
              <a:rPr lang="en-US" sz="2000" dirty="0"/>
              <a:t>Resident Room Cleaning</a:t>
            </a:r>
          </a:p>
          <a:p>
            <a:endParaRPr lang="en-US" sz="2000" dirty="0"/>
          </a:p>
          <a:p>
            <a:r>
              <a:rPr lang="en-US" sz="2000" b="0" i="1" dirty="0"/>
              <a:t>Living Quarters</a:t>
            </a:r>
          </a:p>
          <a:p>
            <a:endParaRPr lang="en-US" dirty="0"/>
          </a:p>
        </p:txBody>
      </p:sp>
      <p:grpSp>
        <p:nvGrpSpPr>
          <p:cNvPr id="18" name="Swoosh"/>
          <p:cNvGrpSpPr/>
          <p:nvPr/>
        </p:nvGrpSpPr>
        <p:grpSpPr>
          <a:xfrm>
            <a:off x="-45720" y="2965526"/>
            <a:ext cx="9191625" cy="692074"/>
            <a:chOff x="-45720" y="714762"/>
            <a:chExt cx="9191625" cy="692074"/>
          </a:xfrm>
        </p:grpSpPr>
        <p:sp>
          <p:nvSpPr>
            <p:cNvPr id="19" name="Header Swoosh Cap"/>
            <p:cNvSpPr/>
            <p:nvPr/>
          </p:nvSpPr>
          <p:spPr>
            <a:xfrm>
              <a:off x="-45720" y="714762"/>
              <a:ext cx="9191625" cy="552945"/>
            </a:xfrm>
            <a:custGeom>
              <a:avLst/>
              <a:gdLst>
                <a:gd name="connsiteX0" fmla="*/ 0 w 9144000"/>
                <a:gd name="connsiteY0" fmla="*/ 14630 h 14630"/>
                <a:gd name="connsiteX1" fmla="*/ 9144000 w 9144000"/>
                <a:gd name="connsiteY1" fmla="*/ 0 h 14630"/>
                <a:gd name="connsiteX0" fmla="*/ 0 w 9144000"/>
                <a:gd name="connsiteY0" fmla="*/ 14630 h 266628"/>
                <a:gd name="connsiteX1" fmla="*/ 9144000 w 9144000"/>
                <a:gd name="connsiteY1" fmla="*/ 0 h 266628"/>
                <a:gd name="connsiteX0" fmla="*/ 0 w 9144000"/>
                <a:gd name="connsiteY0" fmla="*/ 269942 h 413008"/>
                <a:gd name="connsiteX1" fmla="*/ 9144000 w 9144000"/>
                <a:gd name="connsiteY1" fmla="*/ 255312 h 413008"/>
                <a:gd name="connsiteX0" fmla="*/ 0 w 9144000"/>
                <a:gd name="connsiteY0" fmla="*/ 271495 h 353854"/>
                <a:gd name="connsiteX1" fmla="*/ 4315968 w 9144000"/>
                <a:gd name="connsiteY1" fmla="*/ 154452 h 353854"/>
                <a:gd name="connsiteX2" fmla="*/ 9144000 w 9144000"/>
                <a:gd name="connsiteY2" fmla="*/ 256865 h 353854"/>
                <a:gd name="connsiteX0" fmla="*/ 0 w 9144000"/>
                <a:gd name="connsiteY0" fmla="*/ 260567 h 377991"/>
                <a:gd name="connsiteX1" fmla="*/ 4315968 w 9144000"/>
                <a:gd name="connsiteY1" fmla="*/ 143524 h 377991"/>
                <a:gd name="connsiteX2" fmla="*/ 9144000 w 9144000"/>
                <a:gd name="connsiteY2" fmla="*/ 245937 h 377991"/>
                <a:gd name="connsiteX0" fmla="*/ 0 w 9144000"/>
                <a:gd name="connsiteY0" fmla="*/ 247852 h 455470"/>
                <a:gd name="connsiteX1" fmla="*/ 4367174 w 9144000"/>
                <a:gd name="connsiteY1" fmla="*/ 233222 h 455470"/>
                <a:gd name="connsiteX2" fmla="*/ 9144000 w 9144000"/>
                <a:gd name="connsiteY2" fmla="*/ 233222 h 455470"/>
                <a:gd name="connsiteX0" fmla="*/ 0 w 9144000"/>
                <a:gd name="connsiteY0" fmla="*/ 388078 h 388078"/>
                <a:gd name="connsiteX1" fmla="*/ 4367174 w 9144000"/>
                <a:gd name="connsiteY1" fmla="*/ 373448 h 388078"/>
                <a:gd name="connsiteX2" fmla="*/ 9144000 w 9144000"/>
                <a:gd name="connsiteY2" fmla="*/ 373448 h 388078"/>
                <a:gd name="connsiteX0" fmla="*/ 0 w 9144000"/>
                <a:gd name="connsiteY0" fmla="*/ 388078 h 638451"/>
                <a:gd name="connsiteX1" fmla="*/ 4367174 w 9144000"/>
                <a:gd name="connsiteY1" fmla="*/ 373448 h 638451"/>
                <a:gd name="connsiteX2" fmla="*/ 9144000 w 9144000"/>
                <a:gd name="connsiteY2" fmla="*/ 373448 h 638451"/>
                <a:gd name="connsiteX0" fmla="*/ 0 w 9144000"/>
                <a:gd name="connsiteY0" fmla="*/ 388078 h 648669"/>
                <a:gd name="connsiteX1" fmla="*/ 4367174 w 9144000"/>
                <a:gd name="connsiteY1" fmla="*/ 373448 h 648669"/>
                <a:gd name="connsiteX2" fmla="*/ 9144000 w 9144000"/>
                <a:gd name="connsiteY2" fmla="*/ 373448 h 648669"/>
                <a:gd name="connsiteX0" fmla="*/ 0 w 9144000"/>
                <a:gd name="connsiteY0" fmla="*/ 290791 h 551382"/>
                <a:gd name="connsiteX1" fmla="*/ 4367174 w 9144000"/>
                <a:gd name="connsiteY1" fmla="*/ 276161 h 551382"/>
                <a:gd name="connsiteX2" fmla="*/ 9144000 w 9144000"/>
                <a:gd name="connsiteY2" fmla="*/ 276161 h 551382"/>
                <a:gd name="connsiteX0" fmla="*/ 0 w 9144000"/>
                <a:gd name="connsiteY0" fmla="*/ 280314 h 540905"/>
                <a:gd name="connsiteX1" fmla="*/ 4367174 w 9144000"/>
                <a:gd name="connsiteY1" fmla="*/ 265684 h 540905"/>
                <a:gd name="connsiteX2" fmla="*/ 9144000 w 9144000"/>
                <a:gd name="connsiteY2" fmla="*/ 265684 h 540905"/>
                <a:gd name="connsiteX0" fmla="*/ 0 w 9144000"/>
                <a:gd name="connsiteY0" fmla="*/ 283562 h 544153"/>
                <a:gd name="connsiteX1" fmla="*/ 4367174 w 9144000"/>
                <a:gd name="connsiteY1" fmla="*/ 268932 h 544153"/>
                <a:gd name="connsiteX2" fmla="*/ 9144000 w 9144000"/>
                <a:gd name="connsiteY2" fmla="*/ 268932 h 544153"/>
                <a:gd name="connsiteX0" fmla="*/ 0 w 9182100"/>
                <a:gd name="connsiteY0" fmla="*/ 283562 h 544153"/>
                <a:gd name="connsiteX1" fmla="*/ 4405274 w 9182100"/>
                <a:gd name="connsiteY1" fmla="*/ 268932 h 544153"/>
                <a:gd name="connsiteX2" fmla="*/ 9182100 w 9182100"/>
                <a:gd name="connsiteY2" fmla="*/ 268932 h 544153"/>
                <a:gd name="connsiteX0" fmla="*/ 0 w 9182100"/>
                <a:gd name="connsiteY0" fmla="*/ 283562 h 543017"/>
                <a:gd name="connsiteX1" fmla="*/ 4405274 w 9182100"/>
                <a:gd name="connsiteY1" fmla="*/ 268932 h 543017"/>
                <a:gd name="connsiteX2" fmla="*/ 9182100 w 9182100"/>
                <a:gd name="connsiteY2" fmla="*/ 268932 h 543017"/>
                <a:gd name="connsiteX0" fmla="*/ 0 w 9191625"/>
                <a:gd name="connsiteY0" fmla="*/ 280082 h 539537"/>
                <a:gd name="connsiteX1" fmla="*/ 4405274 w 9191625"/>
                <a:gd name="connsiteY1" fmla="*/ 265452 h 539537"/>
                <a:gd name="connsiteX2" fmla="*/ 9191625 w 9191625"/>
                <a:gd name="connsiteY2" fmla="*/ 270245 h 539537"/>
                <a:gd name="connsiteX0" fmla="*/ 0 w 9191625"/>
                <a:gd name="connsiteY0" fmla="*/ 280082 h 543791"/>
                <a:gd name="connsiteX1" fmla="*/ 4405274 w 9191625"/>
                <a:gd name="connsiteY1" fmla="*/ 265452 h 543791"/>
                <a:gd name="connsiteX2" fmla="*/ 9191625 w 9191625"/>
                <a:gd name="connsiteY2" fmla="*/ 270245 h 543791"/>
                <a:gd name="connsiteX0" fmla="*/ 0 w 9191625"/>
                <a:gd name="connsiteY0" fmla="*/ 280082 h 556554"/>
                <a:gd name="connsiteX1" fmla="*/ 4405274 w 9191625"/>
                <a:gd name="connsiteY1" fmla="*/ 265452 h 556554"/>
                <a:gd name="connsiteX2" fmla="*/ 9191625 w 9191625"/>
                <a:gd name="connsiteY2" fmla="*/ 270245 h 556554"/>
              </a:gdLst>
              <a:ahLst/>
              <a:cxnLst>
                <a:cxn ang="0">
                  <a:pos x="connsiteX0" y="connsiteY0"/>
                </a:cxn>
                <a:cxn ang="0">
                  <a:pos x="connsiteX1" y="connsiteY1"/>
                </a:cxn>
                <a:cxn ang="0">
                  <a:pos x="connsiteX2" y="connsiteY2"/>
                </a:cxn>
              </a:cxnLst>
              <a:rect l="l" t="t" r="r" b="b"/>
              <a:pathLst>
                <a:path w="9191625" h="556554">
                  <a:moveTo>
                    <a:pt x="0" y="280082"/>
                  </a:moveTo>
                  <a:cubicBezTo>
                    <a:pt x="143751" y="314333"/>
                    <a:pt x="1046207" y="893893"/>
                    <a:pt x="4405274" y="265452"/>
                  </a:cubicBezTo>
                  <a:cubicBezTo>
                    <a:pt x="4614977" y="231314"/>
                    <a:pt x="7482305" y="-317409"/>
                    <a:pt x="9191625" y="270245"/>
                  </a:cubicBezTo>
                </a:path>
              </a:pathLst>
            </a:custGeom>
            <a:ln w="31750" cap="rnd">
              <a:gradFill>
                <a:gsLst>
                  <a:gs pos="0">
                    <a:schemeClr val="bg2"/>
                  </a:gs>
                  <a:gs pos="50000">
                    <a:schemeClr val="accent2"/>
                  </a:gs>
                  <a:gs pos="100000">
                    <a:schemeClr val="bg2"/>
                  </a:gs>
                </a:gsLst>
                <a:lin ang="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Header Swoosh"/>
            <p:cNvSpPr/>
            <p:nvPr/>
          </p:nvSpPr>
          <p:spPr>
            <a:xfrm>
              <a:off x="-40482" y="720392"/>
              <a:ext cx="9184482" cy="686444"/>
            </a:xfrm>
            <a:custGeom>
              <a:avLst/>
              <a:gdLst>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0 h 378458"/>
                <a:gd name="connsiteX1" fmla="*/ 9144000 w 9144000"/>
                <a:gd name="connsiteY1" fmla="*/ 0 h 378458"/>
                <a:gd name="connsiteX2" fmla="*/ 9144000 w 9144000"/>
                <a:gd name="connsiteY2" fmla="*/ 378458 h 378458"/>
                <a:gd name="connsiteX3" fmla="*/ 0 w 9144000"/>
                <a:gd name="connsiteY3" fmla="*/ 378458 h 378458"/>
                <a:gd name="connsiteX4" fmla="*/ 0 w 9144000"/>
                <a:gd name="connsiteY4" fmla="*/ 0 h 378458"/>
                <a:gd name="connsiteX0" fmla="*/ 0 w 9144000"/>
                <a:gd name="connsiteY0" fmla="*/ 1538 h 379996"/>
                <a:gd name="connsiteX1" fmla="*/ 4374490 w 9144000"/>
                <a:gd name="connsiteY1" fmla="*/ 237350 h 379996"/>
                <a:gd name="connsiteX2" fmla="*/ 9144000 w 9144000"/>
                <a:gd name="connsiteY2" fmla="*/ 1538 h 379996"/>
                <a:gd name="connsiteX3" fmla="*/ 9144000 w 9144000"/>
                <a:gd name="connsiteY3" fmla="*/ 379996 h 379996"/>
                <a:gd name="connsiteX4" fmla="*/ 0 w 9144000"/>
                <a:gd name="connsiteY4" fmla="*/ 379996 h 379996"/>
                <a:gd name="connsiteX5" fmla="*/ 0 w 9144000"/>
                <a:gd name="connsiteY5" fmla="*/ 1538 h 379996"/>
                <a:gd name="connsiteX0" fmla="*/ 0 w 9144000"/>
                <a:gd name="connsiteY0" fmla="*/ 34850 h 413308"/>
                <a:gd name="connsiteX1" fmla="*/ 4425696 w 9144000"/>
                <a:gd name="connsiteY1" fmla="*/ 0 h 413308"/>
                <a:gd name="connsiteX2" fmla="*/ 9144000 w 9144000"/>
                <a:gd name="connsiteY2" fmla="*/ 34850 h 413308"/>
                <a:gd name="connsiteX3" fmla="*/ 9144000 w 9144000"/>
                <a:gd name="connsiteY3" fmla="*/ 413308 h 413308"/>
                <a:gd name="connsiteX4" fmla="*/ 0 w 9144000"/>
                <a:gd name="connsiteY4" fmla="*/ 413308 h 413308"/>
                <a:gd name="connsiteX5" fmla="*/ 0 w 9144000"/>
                <a:gd name="connsiteY5" fmla="*/ 34850 h 413308"/>
                <a:gd name="connsiteX0" fmla="*/ 0 w 9144000"/>
                <a:gd name="connsiteY0" fmla="*/ 140652 h 519110"/>
                <a:gd name="connsiteX1" fmla="*/ 4425696 w 9144000"/>
                <a:gd name="connsiteY1" fmla="*/ 105802 h 519110"/>
                <a:gd name="connsiteX2" fmla="*/ 9144000 w 9144000"/>
                <a:gd name="connsiteY2" fmla="*/ 140652 h 519110"/>
                <a:gd name="connsiteX3" fmla="*/ 9144000 w 9144000"/>
                <a:gd name="connsiteY3" fmla="*/ 519110 h 519110"/>
                <a:gd name="connsiteX4" fmla="*/ 0 w 9144000"/>
                <a:gd name="connsiteY4" fmla="*/ 519110 h 519110"/>
                <a:gd name="connsiteX5" fmla="*/ 0 w 9144000"/>
                <a:gd name="connsiteY5" fmla="*/ 140652 h 519110"/>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6408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0 w 9144000"/>
                <a:gd name="connsiteY4" fmla="*/ 468091 h 640891"/>
                <a:gd name="connsiteX5" fmla="*/ 0 w 9144000"/>
                <a:gd name="connsiteY5"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312800 w 9144000"/>
                <a:gd name="connsiteY4" fmla="*/ 5508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40891"/>
                <a:gd name="connsiteX1" fmla="*/ 4425696 w 9144000"/>
                <a:gd name="connsiteY1" fmla="*/ 227583 h 640891"/>
                <a:gd name="connsiteX2" fmla="*/ 9144000 w 9144000"/>
                <a:gd name="connsiteY2" fmla="*/ 262433 h 640891"/>
                <a:gd name="connsiteX3" fmla="*/ 9144000 w 9144000"/>
                <a:gd name="connsiteY3" fmla="*/ 640891 h 640891"/>
                <a:gd name="connsiteX4" fmla="*/ 4255200 w 9144000"/>
                <a:gd name="connsiteY4" fmla="*/ 435692 h 640891"/>
                <a:gd name="connsiteX5" fmla="*/ 0 w 9144000"/>
                <a:gd name="connsiteY5" fmla="*/ 468091 h 640891"/>
                <a:gd name="connsiteX6" fmla="*/ 0 w 9144000"/>
                <a:gd name="connsiteY6" fmla="*/ 262433 h 640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74891"/>
                <a:gd name="connsiteX1" fmla="*/ 4425696 w 9144000"/>
                <a:gd name="connsiteY1" fmla="*/ 227583 h 674891"/>
                <a:gd name="connsiteX2" fmla="*/ 9144000 w 9144000"/>
                <a:gd name="connsiteY2" fmla="*/ 262433 h 674891"/>
                <a:gd name="connsiteX3" fmla="*/ 9144000 w 9144000"/>
                <a:gd name="connsiteY3" fmla="*/ 640891 h 674891"/>
                <a:gd name="connsiteX4" fmla="*/ 4255200 w 9144000"/>
                <a:gd name="connsiteY4" fmla="*/ 435692 h 674891"/>
                <a:gd name="connsiteX5" fmla="*/ 0 w 9144000"/>
                <a:gd name="connsiteY5" fmla="*/ 468091 h 674891"/>
                <a:gd name="connsiteX6" fmla="*/ 0 w 9144000"/>
                <a:gd name="connsiteY6" fmla="*/ 262433 h 674891"/>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62433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62433 h 669099"/>
                <a:gd name="connsiteX0" fmla="*/ 0 w 9144000"/>
                <a:gd name="connsiteY0" fmla="*/ 291694 h 669099"/>
                <a:gd name="connsiteX1" fmla="*/ 4425696 w 9144000"/>
                <a:gd name="connsiteY1" fmla="*/ 227583 h 669099"/>
                <a:gd name="connsiteX2" fmla="*/ 9144000 w 9144000"/>
                <a:gd name="connsiteY2" fmla="*/ 262433 h 669099"/>
                <a:gd name="connsiteX3" fmla="*/ 9144000 w 9144000"/>
                <a:gd name="connsiteY3" fmla="*/ 640891 h 669099"/>
                <a:gd name="connsiteX4" fmla="*/ 4255200 w 9144000"/>
                <a:gd name="connsiteY4" fmla="*/ 435692 h 669099"/>
                <a:gd name="connsiteX5" fmla="*/ 0 w 9144000"/>
                <a:gd name="connsiteY5" fmla="*/ 468091 h 669099"/>
                <a:gd name="connsiteX6" fmla="*/ 0 w 9144000"/>
                <a:gd name="connsiteY6" fmla="*/ 291694 h 669099"/>
                <a:gd name="connsiteX0" fmla="*/ 0 w 9144000"/>
                <a:gd name="connsiteY0" fmla="*/ 285142 h 662547"/>
                <a:gd name="connsiteX1" fmla="*/ 4440326 w 9144000"/>
                <a:gd name="connsiteY1" fmla="*/ 235661 h 662547"/>
                <a:gd name="connsiteX2" fmla="*/ 9144000 w 9144000"/>
                <a:gd name="connsiteY2" fmla="*/ 255881 h 662547"/>
                <a:gd name="connsiteX3" fmla="*/ 9144000 w 9144000"/>
                <a:gd name="connsiteY3" fmla="*/ 634339 h 662547"/>
                <a:gd name="connsiteX4" fmla="*/ 4255200 w 9144000"/>
                <a:gd name="connsiteY4" fmla="*/ 429140 h 662547"/>
                <a:gd name="connsiteX5" fmla="*/ 0 w 9144000"/>
                <a:gd name="connsiteY5" fmla="*/ 461539 h 662547"/>
                <a:gd name="connsiteX6" fmla="*/ 0 w 9144000"/>
                <a:gd name="connsiteY6" fmla="*/ 285142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2547"/>
                <a:gd name="connsiteX1" fmla="*/ 4480808 w 9184482"/>
                <a:gd name="connsiteY1" fmla="*/ 235661 h 662547"/>
                <a:gd name="connsiteX2" fmla="*/ 9184482 w 9184482"/>
                <a:gd name="connsiteY2" fmla="*/ 255881 h 662547"/>
                <a:gd name="connsiteX3" fmla="*/ 9184482 w 9184482"/>
                <a:gd name="connsiteY3" fmla="*/ 634339 h 662547"/>
                <a:gd name="connsiteX4" fmla="*/ 4295682 w 9184482"/>
                <a:gd name="connsiteY4" fmla="*/ 429140 h 662547"/>
                <a:gd name="connsiteX5" fmla="*/ 40482 w 9184482"/>
                <a:gd name="connsiteY5" fmla="*/ 461539 h 662547"/>
                <a:gd name="connsiteX6" fmla="*/ 0 w 9184482"/>
                <a:gd name="connsiteY6" fmla="*/ 251805 h 662547"/>
                <a:gd name="connsiteX0" fmla="*/ 0 w 9184482"/>
                <a:gd name="connsiteY0" fmla="*/ 251805 h 661228"/>
                <a:gd name="connsiteX1" fmla="*/ 4480808 w 9184482"/>
                <a:gd name="connsiteY1" fmla="*/ 235661 h 661228"/>
                <a:gd name="connsiteX2" fmla="*/ 9184482 w 9184482"/>
                <a:gd name="connsiteY2" fmla="*/ 255881 h 661228"/>
                <a:gd name="connsiteX3" fmla="*/ 9184482 w 9184482"/>
                <a:gd name="connsiteY3" fmla="*/ 634339 h 661228"/>
                <a:gd name="connsiteX4" fmla="*/ 4295682 w 9184482"/>
                <a:gd name="connsiteY4" fmla="*/ 429140 h 661228"/>
                <a:gd name="connsiteX5" fmla="*/ 7144 w 9184482"/>
                <a:gd name="connsiteY5" fmla="*/ 459158 h 661228"/>
                <a:gd name="connsiteX6" fmla="*/ 0 w 9184482"/>
                <a:gd name="connsiteY6" fmla="*/ 251805 h 661228"/>
                <a:gd name="connsiteX0" fmla="*/ 0 w 9184482"/>
                <a:gd name="connsiteY0" fmla="*/ 251805 h 647191"/>
                <a:gd name="connsiteX1" fmla="*/ 4480808 w 9184482"/>
                <a:gd name="connsiteY1" fmla="*/ 235661 h 647191"/>
                <a:gd name="connsiteX2" fmla="*/ 9184482 w 9184482"/>
                <a:gd name="connsiteY2" fmla="*/ 255881 h 647191"/>
                <a:gd name="connsiteX3" fmla="*/ 9184482 w 9184482"/>
                <a:gd name="connsiteY3" fmla="*/ 634339 h 647191"/>
                <a:gd name="connsiteX4" fmla="*/ 4295682 w 9184482"/>
                <a:gd name="connsiteY4" fmla="*/ 429140 h 647191"/>
                <a:gd name="connsiteX5" fmla="*/ 7144 w 9184482"/>
                <a:gd name="connsiteY5" fmla="*/ 432965 h 647191"/>
                <a:gd name="connsiteX6" fmla="*/ 0 w 9184482"/>
                <a:gd name="connsiteY6" fmla="*/ 251805 h 647191"/>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51805 h 669579"/>
                <a:gd name="connsiteX1" fmla="*/ 4480808 w 9184482"/>
                <a:gd name="connsiteY1" fmla="*/ 235661 h 669579"/>
                <a:gd name="connsiteX2" fmla="*/ 9184482 w 9184482"/>
                <a:gd name="connsiteY2" fmla="*/ 255881 h 669579"/>
                <a:gd name="connsiteX3" fmla="*/ 9184482 w 9184482"/>
                <a:gd name="connsiteY3" fmla="*/ 634339 h 669579"/>
                <a:gd name="connsiteX4" fmla="*/ 4295682 w 9184482"/>
                <a:gd name="connsiteY4" fmla="*/ 429140 h 669579"/>
                <a:gd name="connsiteX5" fmla="*/ 7144 w 9184482"/>
                <a:gd name="connsiteY5" fmla="*/ 432965 h 669579"/>
                <a:gd name="connsiteX6" fmla="*/ 0 w 9184482"/>
                <a:gd name="connsiteY6" fmla="*/ 251805 h 669579"/>
                <a:gd name="connsiteX0" fmla="*/ 0 w 9184482"/>
                <a:gd name="connsiteY0" fmla="*/ 233515 h 651289"/>
                <a:gd name="connsiteX1" fmla="*/ 4254037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33515 h 651289"/>
                <a:gd name="connsiteX1" fmla="*/ 4261352 w 9184482"/>
                <a:gd name="connsiteY1" fmla="*/ 261262 h 651289"/>
                <a:gd name="connsiteX2" fmla="*/ 9184482 w 9184482"/>
                <a:gd name="connsiteY2" fmla="*/ 237591 h 651289"/>
                <a:gd name="connsiteX3" fmla="*/ 9184482 w 9184482"/>
                <a:gd name="connsiteY3" fmla="*/ 616049 h 651289"/>
                <a:gd name="connsiteX4" fmla="*/ 4295682 w 9184482"/>
                <a:gd name="connsiteY4" fmla="*/ 410850 h 651289"/>
                <a:gd name="connsiteX5" fmla="*/ 7144 w 9184482"/>
                <a:gd name="connsiteY5" fmla="*/ 414675 h 651289"/>
                <a:gd name="connsiteX6" fmla="*/ 0 w 9184482"/>
                <a:gd name="connsiteY6" fmla="*/ 233515 h 651289"/>
                <a:gd name="connsiteX0" fmla="*/ 0 w 9184482"/>
                <a:gd name="connsiteY0" fmla="*/ 247714 h 665488"/>
                <a:gd name="connsiteX1" fmla="*/ 4261352 w 9184482"/>
                <a:gd name="connsiteY1" fmla="*/ 275461 h 665488"/>
                <a:gd name="connsiteX2" fmla="*/ 9184482 w 9184482"/>
                <a:gd name="connsiteY2" fmla="*/ 251790 h 665488"/>
                <a:gd name="connsiteX3" fmla="*/ 9184482 w 9184482"/>
                <a:gd name="connsiteY3" fmla="*/ 630248 h 665488"/>
                <a:gd name="connsiteX4" fmla="*/ 4295682 w 9184482"/>
                <a:gd name="connsiteY4" fmla="*/ 425049 h 665488"/>
                <a:gd name="connsiteX5" fmla="*/ 7144 w 9184482"/>
                <a:gd name="connsiteY5" fmla="*/ 428874 h 665488"/>
                <a:gd name="connsiteX6" fmla="*/ 0 w 9184482"/>
                <a:gd name="connsiteY6" fmla="*/ 247714 h 665488"/>
                <a:gd name="connsiteX0" fmla="*/ 0 w 9184482"/>
                <a:gd name="connsiteY0" fmla="*/ 255075 h 672849"/>
                <a:gd name="connsiteX1" fmla="*/ 4261352 w 9184482"/>
                <a:gd name="connsiteY1" fmla="*/ 282822 h 672849"/>
                <a:gd name="connsiteX2" fmla="*/ 9184482 w 9184482"/>
                <a:gd name="connsiteY2" fmla="*/ 259151 h 672849"/>
                <a:gd name="connsiteX3" fmla="*/ 9184482 w 9184482"/>
                <a:gd name="connsiteY3" fmla="*/ 637609 h 672849"/>
                <a:gd name="connsiteX4" fmla="*/ 4295682 w 9184482"/>
                <a:gd name="connsiteY4" fmla="*/ 432410 h 672849"/>
                <a:gd name="connsiteX5" fmla="*/ 7144 w 9184482"/>
                <a:gd name="connsiteY5" fmla="*/ 436235 h 672849"/>
                <a:gd name="connsiteX6" fmla="*/ 0 w 9184482"/>
                <a:gd name="connsiteY6" fmla="*/ 255075 h 672849"/>
                <a:gd name="connsiteX0" fmla="*/ 0 w 9184482"/>
                <a:gd name="connsiteY0" fmla="*/ 261530 h 679304"/>
                <a:gd name="connsiteX1" fmla="*/ 4378396 w 9184482"/>
                <a:gd name="connsiteY1" fmla="*/ 274646 h 679304"/>
                <a:gd name="connsiteX2" fmla="*/ 9184482 w 9184482"/>
                <a:gd name="connsiteY2" fmla="*/ 265606 h 679304"/>
                <a:gd name="connsiteX3" fmla="*/ 9184482 w 9184482"/>
                <a:gd name="connsiteY3" fmla="*/ 644064 h 679304"/>
                <a:gd name="connsiteX4" fmla="*/ 4295682 w 9184482"/>
                <a:gd name="connsiteY4" fmla="*/ 438865 h 679304"/>
                <a:gd name="connsiteX5" fmla="*/ 7144 w 9184482"/>
                <a:gd name="connsiteY5" fmla="*/ 442690 h 679304"/>
                <a:gd name="connsiteX6" fmla="*/ 0 w 9184482"/>
                <a:gd name="connsiteY6" fmla="*/ 261530 h 679304"/>
                <a:gd name="connsiteX0" fmla="*/ 0 w 9184482"/>
                <a:gd name="connsiteY0" fmla="*/ 258277 h 676051"/>
                <a:gd name="connsiteX1" fmla="*/ 4341820 w 9184482"/>
                <a:gd name="connsiteY1" fmla="*/ 278708 h 676051"/>
                <a:gd name="connsiteX2" fmla="*/ 9184482 w 9184482"/>
                <a:gd name="connsiteY2" fmla="*/ 262353 h 676051"/>
                <a:gd name="connsiteX3" fmla="*/ 9184482 w 9184482"/>
                <a:gd name="connsiteY3" fmla="*/ 640811 h 676051"/>
                <a:gd name="connsiteX4" fmla="*/ 4295682 w 9184482"/>
                <a:gd name="connsiteY4" fmla="*/ 435612 h 676051"/>
                <a:gd name="connsiteX5" fmla="*/ 7144 w 9184482"/>
                <a:gd name="connsiteY5" fmla="*/ 439437 h 676051"/>
                <a:gd name="connsiteX6" fmla="*/ 0 w 9184482"/>
                <a:gd name="connsiteY6" fmla="*/ 258277 h 676051"/>
                <a:gd name="connsiteX0" fmla="*/ 0 w 9184482"/>
                <a:gd name="connsiteY0" fmla="*/ 231789 h 649563"/>
                <a:gd name="connsiteX1" fmla="*/ 4341820 w 9184482"/>
                <a:gd name="connsiteY1" fmla="*/ 252220 h 649563"/>
                <a:gd name="connsiteX2" fmla="*/ 9184482 w 9184482"/>
                <a:gd name="connsiteY2" fmla="*/ 235865 h 649563"/>
                <a:gd name="connsiteX3" fmla="*/ 9184482 w 9184482"/>
                <a:gd name="connsiteY3" fmla="*/ 614323 h 649563"/>
                <a:gd name="connsiteX4" fmla="*/ 4295682 w 9184482"/>
                <a:gd name="connsiteY4" fmla="*/ 409124 h 649563"/>
                <a:gd name="connsiteX5" fmla="*/ 7144 w 9184482"/>
                <a:gd name="connsiteY5" fmla="*/ 412949 h 649563"/>
                <a:gd name="connsiteX6" fmla="*/ 0 w 9184482"/>
                <a:gd name="connsiteY6" fmla="*/ 231789 h 649563"/>
                <a:gd name="connsiteX0" fmla="*/ 0 w 9184482"/>
                <a:gd name="connsiteY0" fmla="*/ 245944 h 663718"/>
                <a:gd name="connsiteX1" fmla="*/ 4341820 w 9184482"/>
                <a:gd name="connsiteY1" fmla="*/ 266375 h 663718"/>
                <a:gd name="connsiteX2" fmla="*/ 9184482 w 9184482"/>
                <a:gd name="connsiteY2" fmla="*/ 250020 h 663718"/>
                <a:gd name="connsiteX3" fmla="*/ 9184482 w 9184482"/>
                <a:gd name="connsiteY3" fmla="*/ 628478 h 663718"/>
                <a:gd name="connsiteX4" fmla="*/ 4295682 w 9184482"/>
                <a:gd name="connsiteY4" fmla="*/ 423279 h 663718"/>
                <a:gd name="connsiteX5" fmla="*/ 7144 w 9184482"/>
                <a:gd name="connsiteY5" fmla="*/ 427104 h 663718"/>
                <a:gd name="connsiteX6" fmla="*/ 0 w 9184482"/>
                <a:gd name="connsiteY6" fmla="*/ 245944 h 663718"/>
                <a:gd name="connsiteX0" fmla="*/ 0 w 9184482"/>
                <a:gd name="connsiteY0" fmla="*/ 255398 h 673172"/>
                <a:gd name="connsiteX1" fmla="*/ 4327190 w 9184482"/>
                <a:gd name="connsiteY1" fmla="*/ 253883 h 673172"/>
                <a:gd name="connsiteX2" fmla="*/ 9184482 w 9184482"/>
                <a:gd name="connsiteY2" fmla="*/ 259474 h 673172"/>
                <a:gd name="connsiteX3" fmla="*/ 9184482 w 9184482"/>
                <a:gd name="connsiteY3" fmla="*/ 637932 h 673172"/>
                <a:gd name="connsiteX4" fmla="*/ 4295682 w 9184482"/>
                <a:gd name="connsiteY4" fmla="*/ 432733 h 673172"/>
                <a:gd name="connsiteX5" fmla="*/ 7144 w 9184482"/>
                <a:gd name="connsiteY5" fmla="*/ 436558 h 673172"/>
                <a:gd name="connsiteX6" fmla="*/ 0 w 9184482"/>
                <a:gd name="connsiteY6" fmla="*/ 255398 h 673172"/>
                <a:gd name="connsiteX0" fmla="*/ 0 w 9184482"/>
                <a:gd name="connsiteY0" fmla="*/ 240646 h 658420"/>
                <a:gd name="connsiteX1" fmla="*/ 4327190 w 9184482"/>
                <a:gd name="connsiteY1" fmla="*/ 239131 h 658420"/>
                <a:gd name="connsiteX2" fmla="*/ 9184482 w 9184482"/>
                <a:gd name="connsiteY2" fmla="*/ 244722 h 658420"/>
                <a:gd name="connsiteX3" fmla="*/ 9184482 w 9184482"/>
                <a:gd name="connsiteY3" fmla="*/ 623180 h 658420"/>
                <a:gd name="connsiteX4" fmla="*/ 4295682 w 9184482"/>
                <a:gd name="connsiteY4" fmla="*/ 417981 h 658420"/>
                <a:gd name="connsiteX5" fmla="*/ 7144 w 9184482"/>
                <a:gd name="connsiteY5" fmla="*/ 421806 h 658420"/>
                <a:gd name="connsiteX6" fmla="*/ 0 w 9184482"/>
                <a:gd name="connsiteY6" fmla="*/ 240646 h 658420"/>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73439 h 691213"/>
                <a:gd name="connsiteX1" fmla="*/ 4327190 w 9184482"/>
                <a:gd name="connsiteY1" fmla="*/ 271924 h 691213"/>
                <a:gd name="connsiteX2" fmla="*/ 9184482 w 9184482"/>
                <a:gd name="connsiteY2" fmla="*/ 277515 h 691213"/>
                <a:gd name="connsiteX3" fmla="*/ 9184482 w 9184482"/>
                <a:gd name="connsiteY3" fmla="*/ 655973 h 691213"/>
                <a:gd name="connsiteX4" fmla="*/ 4295682 w 9184482"/>
                <a:gd name="connsiteY4" fmla="*/ 450774 h 691213"/>
                <a:gd name="connsiteX5" fmla="*/ 7144 w 9184482"/>
                <a:gd name="connsiteY5" fmla="*/ 454599 h 691213"/>
                <a:gd name="connsiteX6" fmla="*/ 0 w 9184482"/>
                <a:gd name="connsiteY6" fmla="*/ 273439 h 691213"/>
                <a:gd name="connsiteX0" fmla="*/ 0 w 9184482"/>
                <a:gd name="connsiteY0" fmla="*/ 291072 h 708846"/>
                <a:gd name="connsiteX1" fmla="*/ 4377590 w 9184482"/>
                <a:gd name="connsiteY1" fmla="*/ 253557 h 708846"/>
                <a:gd name="connsiteX2" fmla="*/ 9184482 w 9184482"/>
                <a:gd name="connsiteY2" fmla="*/ 295148 h 708846"/>
                <a:gd name="connsiteX3" fmla="*/ 9184482 w 9184482"/>
                <a:gd name="connsiteY3" fmla="*/ 673606 h 708846"/>
                <a:gd name="connsiteX4" fmla="*/ 4295682 w 9184482"/>
                <a:gd name="connsiteY4" fmla="*/ 468407 h 708846"/>
                <a:gd name="connsiteX5" fmla="*/ 7144 w 9184482"/>
                <a:gd name="connsiteY5" fmla="*/ 472232 h 708846"/>
                <a:gd name="connsiteX6" fmla="*/ 0 w 9184482"/>
                <a:gd name="connsiteY6" fmla="*/ 291072 h 708846"/>
                <a:gd name="connsiteX0" fmla="*/ 0 w 9184482"/>
                <a:gd name="connsiteY0" fmla="*/ 294758 h 712532"/>
                <a:gd name="connsiteX1" fmla="*/ 4442390 w 9184482"/>
                <a:gd name="connsiteY1" fmla="*/ 250043 h 712532"/>
                <a:gd name="connsiteX2" fmla="*/ 9184482 w 9184482"/>
                <a:gd name="connsiteY2" fmla="*/ 298834 h 712532"/>
                <a:gd name="connsiteX3" fmla="*/ 9184482 w 9184482"/>
                <a:gd name="connsiteY3" fmla="*/ 677292 h 712532"/>
                <a:gd name="connsiteX4" fmla="*/ 4295682 w 9184482"/>
                <a:gd name="connsiteY4" fmla="*/ 472093 h 712532"/>
                <a:gd name="connsiteX5" fmla="*/ 7144 w 9184482"/>
                <a:gd name="connsiteY5" fmla="*/ 475918 h 712532"/>
                <a:gd name="connsiteX6" fmla="*/ 0 w 9184482"/>
                <a:gd name="connsiteY6" fmla="*/ 294758 h 712532"/>
                <a:gd name="connsiteX0" fmla="*/ 0 w 9184482"/>
                <a:gd name="connsiteY0" fmla="*/ 198584 h 616358"/>
                <a:gd name="connsiteX1" fmla="*/ 4442390 w 9184482"/>
                <a:gd name="connsiteY1" fmla="*/ 153869 h 616358"/>
                <a:gd name="connsiteX2" fmla="*/ 9184482 w 9184482"/>
                <a:gd name="connsiteY2" fmla="*/ 202660 h 616358"/>
                <a:gd name="connsiteX3" fmla="*/ 9184482 w 9184482"/>
                <a:gd name="connsiteY3" fmla="*/ 581118 h 616358"/>
                <a:gd name="connsiteX4" fmla="*/ 4295682 w 9184482"/>
                <a:gd name="connsiteY4" fmla="*/ 375919 h 616358"/>
                <a:gd name="connsiteX5" fmla="*/ 7144 w 9184482"/>
                <a:gd name="connsiteY5" fmla="*/ 379744 h 616358"/>
                <a:gd name="connsiteX6" fmla="*/ 0 w 9184482"/>
                <a:gd name="connsiteY6" fmla="*/ 198584 h 616358"/>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4442390 w 9184482"/>
                <a:gd name="connsiteY1" fmla="*/ 205301 h 667790"/>
                <a:gd name="connsiteX2" fmla="*/ 9184482 w 9184482"/>
                <a:gd name="connsiteY2" fmla="*/ 254092 h 667790"/>
                <a:gd name="connsiteX3" fmla="*/ 9184482 w 9184482"/>
                <a:gd name="connsiteY3" fmla="*/ 632550 h 667790"/>
                <a:gd name="connsiteX4" fmla="*/ 4295682 w 9184482"/>
                <a:gd name="connsiteY4" fmla="*/ 427351 h 667790"/>
                <a:gd name="connsiteX5" fmla="*/ 7144 w 9184482"/>
                <a:gd name="connsiteY5" fmla="*/ 431176 h 667790"/>
                <a:gd name="connsiteX6" fmla="*/ 0 w 9184482"/>
                <a:gd name="connsiteY6"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50016 h 667790"/>
                <a:gd name="connsiteX1" fmla="*/ 3683682 w 9184482"/>
                <a:gd name="connsiteY1" fmla="*/ 340954 h 667790"/>
                <a:gd name="connsiteX2" fmla="*/ 4442390 w 9184482"/>
                <a:gd name="connsiteY2" fmla="*/ 205301 h 667790"/>
                <a:gd name="connsiteX3" fmla="*/ 9184482 w 9184482"/>
                <a:gd name="connsiteY3" fmla="*/ 254092 h 667790"/>
                <a:gd name="connsiteX4" fmla="*/ 9184482 w 9184482"/>
                <a:gd name="connsiteY4" fmla="*/ 632550 h 667790"/>
                <a:gd name="connsiteX5" fmla="*/ 4295682 w 9184482"/>
                <a:gd name="connsiteY5" fmla="*/ 427351 h 667790"/>
                <a:gd name="connsiteX6" fmla="*/ 7144 w 9184482"/>
                <a:gd name="connsiteY6" fmla="*/ 431176 h 667790"/>
                <a:gd name="connsiteX7" fmla="*/ 0 w 9184482"/>
                <a:gd name="connsiteY7" fmla="*/ 250016 h 667790"/>
                <a:gd name="connsiteX0" fmla="*/ 0 w 9184482"/>
                <a:gd name="connsiteY0" fmla="*/ 243727 h 661501"/>
                <a:gd name="connsiteX1" fmla="*/ 3683682 w 9184482"/>
                <a:gd name="connsiteY1" fmla="*/ 334665 h 661501"/>
                <a:gd name="connsiteX2" fmla="*/ 4463990 w 9184482"/>
                <a:gd name="connsiteY2" fmla="*/ 213412 h 661501"/>
                <a:gd name="connsiteX3" fmla="*/ 9184482 w 9184482"/>
                <a:gd name="connsiteY3" fmla="*/ 247803 h 661501"/>
                <a:gd name="connsiteX4" fmla="*/ 9184482 w 9184482"/>
                <a:gd name="connsiteY4" fmla="*/ 626261 h 661501"/>
                <a:gd name="connsiteX5" fmla="*/ 4295682 w 9184482"/>
                <a:gd name="connsiteY5" fmla="*/ 421062 h 661501"/>
                <a:gd name="connsiteX6" fmla="*/ 7144 w 9184482"/>
                <a:gd name="connsiteY6" fmla="*/ 424887 h 661501"/>
                <a:gd name="connsiteX7" fmla="*/ 0 w 9184482"/>
                <a:gd name="connsiteY7" fmla="*/ 243727 h 661501"/>
                <a:gd name="connsiteX0" fmla="*/ 0 w 9184482"/>
                <a:gd name="connsiteY0" fmla="*/ 255516 h 673290"/>
                <a:gd name="connsiteX1" fmla="*/ 3683682 w 9184482"/>
                <a:gd name="connsiteY1" fmla="*/ 3464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836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55516 h 673290"/>
                <a:gd name="connsiteX1" fmla="*/ 3669282 w 9184482"/>
                <a:gd name="connsiteY1" fmla="*/ 368054 h 673290"/>
                <a:gd name="connsiteX2" fmla="*/ 4463990 w 9184482"/>
                <a:gd name="connsiteY2" fmla="*/ 225201 h 673290"/>
                <a:gd name="connsiteX3" fmla="*/ 9184482 w 9184482"/>
                <a:gd name="connsiteY3" fmla="*/ 259592 h 673290"/>
                <a:gd name="connsiteX4" fmla="*/ 9184482 w 9184482"/>
                <a:gd name="connsiteY4" fmla="*/ 638050 h 673290"/>
                <a:gd name="connsiteX5" fmla="*/ 4295682 w 9184482"/>
                <a:gd name="connsiteY5" fmla="*/ 432851 h 673290"/>
                <a:gd name="connsiteX6" fmla="*/ 7144 w 9184482"/>
                <a:gd name="connsiteY6" fmla="*/ 436676 h 673290"/>
                <a:gd name="connsiteX7" fmla="*/ 0 w 9184482"/>
                <a:gd name="connsiteY7" fmla="*/ 255516 h 673290"/>
                <a:gd name="connsiteX0" fmla="*/ 0 w 9184482"/>
                <a:gd name="connsiteY0" fmla="*/ 243938 h 661712"/>
                <a:gd name="connsiteX1" fmla="*/ 3669282 w 9184482"/>
                <a:gd name="connsiteY1" fmla="*/ 356476 h 661712"/>
                <a:gd name="connsiteX2" fmla="*/ 4471190 w 9184482"/>
                <a:gd name="connsiteY2" fmla="*/ 242423 h 661712"/>
                <a:gd name="connsiteX3" fmla="*/ 9184482 w 9184482"/>
                <a:gd name="connsiteY3" fmla="*/ 248014 h 661712"/>
                <a:gd name="connsiteX4" fmla="*/ 9184482 w 9184482"/>
                <a:gd name="connsiteY4" fmla="*/ 626472 h 661712"/>
                <a:gd name="connsiteX5" fmla="*/ 4295682 w 9184482"/>
                <a:gd name="connsiteY5" fmla="*/ 421273 h 661712"/>
                <a:gd name="connsiteX6" fmla="*/ 7144 w 9184482"/>
                <a:gd name="connsiteY6" fmla="*/ 425098 h 661712"/>
                <a:gd name="connsiteX7" fmla="*/ 0 w 9184482"/>
                <a:gd name="connsiteY7" fmla="*/ 243938 h 661712"/>
                <a:gd name="connsiteX0" fmla="*/ 0 w 9184482"/>
                <a:gd name="connsiteY0" fmla="*/ 262484 h 680258"/>
                <a:gd name="connsiteX1" fmla="*/ 3669282 w 9184482"/>
                <a:gd name="connsiteY1" fmla="*/ 375022 h 680258"/>
                <a:gd name="connsiteX2" fmla="*/ 4471190 w 9184482"/>
                <a:gd name="connsiteY2" fmla="*/ 260969 h 680258"/>
                <a:gd name="connsiteX3" fmla="*/ 9184482 w 9184482"/>
                <a:gd name="connsiteY3" fmla="*/ 266560 h 680258"/>
                <a:gd name="connsiteX4" fmla="*/ 9184482 w 9184482"/>
                <a:gd name="connsiteY4" fmla="*/ 645018 h 680258"/>
                <a:gd name="connsiteX5" fmla="*/ 4295682 w 9184482"/>
                <a:gd name="connsiteY5" fmla="*/ 439819 h 680258"/>
                <a:gd name="connsiteX6" fmla="*/ 7144 w 9184482"/>
                <a:gd name="connsiteY6" fmla="*/ 443644 h 680258"/>
                <a:gd name="connsiteX7" fmla="*/ 0 w 9184482"/>
                <a:gd name="connsiteY7" fmla="*/ 262484 h 680258"/>
                <a:gd name="connsiteX0" fmla="*/ 0 w 9184482"/>
                <a:gd name="connsiteY0" fmla="*/ 268670 h 686444"/>
                <a:gd name="connsiteX1" fmla="*/ 3669282 w 9184482"/>
                <a:gd name="connsiteY1" fmla="*/ 3812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900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740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 name="connsiteX0" fmla="*/ 0 w 9184482"/>
                <a:gd name="connsiteY0" fmla="*/ 268670 h 686444"/>
                <a:gd name="connsiteX1" fmla="*/ 3582882 w 9184482"/>
                <a:gd name="connsiteY1" fmla="*/ 395608 h 686444"/>
                <a:gd name="connsiteX2" fmla="*/ 4449590 w 9184482"/>
                <a:gd name="connsiteY2" fmla="*/ 252755 h 686444"/>
                <a:gd name="connsiteX3" fmla="*/ 9184482 w 9184482"/>
                <a:gd name="connsiteY3" fmla="*/ 272746 h 686444"/>
                <a:gd name="connsiteX4" fmla="*/ 9184482 w 9184482"/>
                <a:gd name="connsiteY4" fmla="*/ 651204 h 686444"/>
                <a:gd name="connsiteX5" fmla="*/ 4295682 w 9184482"/>
                <a:gd name="connsiteY5" fmla="*/ 446005 h 686444"/>
                <a:gd name="connsiteX6" fmla="*/ 7144 w 9184482"/>
                <a:gd name="connsiteY6" fmla="*/ 449830 h 686444"/>
                <a:gd name="connsiteX7" fmla="*/ 0 w 9184482"/>
                <a:gd name="connsiteY7" fmla="*/ 268670 h 686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84482" h="686444">
                  <a:moveTo>
                    <a:pt x="0" y="268670"/>
                  </a:moveTo>
                  <a:cubicBezTo>
                    <a:pt x="464694" y="493383"/>
                    <a:pt x="1579577" y="668041"/>
                    <a:pt x="3582882" y="395608"/>
                  </a:cubicBezTo>
                  <a:cubicBezTo>
                    <a:pt x="3912585" y="347990"/>
                    <a:pt x="4163087" y="300373"/>
                    <a:pt x="4449590" y="252755"/>
                  </a:cubicBezTo>
                  <a:cubicBezTo>
                    <a:pt x="5981578" y="-14644"/>
                    <a:pt x="8213864" y="-155376"/>
                    <a:pt x="9184482" y="272746"/>
                  </a:cubicBezTo>
                  <a:lnTo>
                    <a:pt x="9184482" y="651204"/>
                  </a:lnTo>
                  <a:cubicBezTo>
                    <a:pt x="8901282" y="-86796"/>
                    <a:pt x="6105282" y="161605"/>
                    <a:pt x="4295682" y="446005"/>
                  </a:cubicBezTo>
                  <a:cubicBezTo>
                    <a:pt x="2819682" y="723205"/>
                    <a:pt x="741544" y="805780"/>
                    <a:pt x="7144" y="449830"/>
                  </a:cubicBezTo>
                  <a:lnTo>
                    <a:pt x="0" y="268670"/>
                  </a:lnTo>
                  <a:close/>
                </a:path>
              </a:pathLst>
            </a:custGeom>
            <a:gradFill>
              <a:gsLst>
                <a:gs pos="833">
                  <a:schemeClr val="accent1"/>
                </a:gs>
                <a:gs pos="36000">
                  <a:schemeClr val="accent2"/>
                </a:gs>
                <a:gs pos="28000">
                  <a:schemeClr val="bg2"/>
                </a:gs>
                <a:gs pos="13000">
                  <a:schemeClr val="bg2"/>
                </a:gs>
                <a:gs pos="99583">
                  <a:schemeClr val="accent1"/>
                </a:gs>
                <a:gs pos="37000">
                  <a:schemeClr val="bg2"/>
                </a:gs>
                <a:gs pos="89000">
                  <a:schemeClr val="bg2"/>
                </a:gs>
              </a:gsLst>
              <a:lin ang="72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Hillyard Power Module"/>
          <p:cNvSpPr>
            <a:spLocks noGrp="1"/>
          </p:cNvSpPr>
          <p:nvPr>
            <p:ph type="title"/>
          </p:nvPr>
        </p:nvSpPr>
        <p:spPr>
          <a:xfrm>
            <a:off x="152400" y="1874838"/>
            <a:ext cx="8839200" cy="639762"/>
          </a:xfrm>
        </p:spPr>
        <p:txBody>
          <a:bodyPr/>
          <a:lstStyle/>
          <a:p>
            <a:r>
              <a:rPr lang="en-US" dirty="0"/>
              <a:t>Thank you for using Hillyard Power Modules</a:t>
            </a:r>
          </a:p>
        </p:txBody>
      </p:sp>
      <p:sp>
        <p:nvSpPr>
          <p:cNvPr id="26" name="Copyright"/>
          <p:cNvSpPr txBox="1"/>
          <p:nvPr/>
        </p:nvSpPr>
        <p:spPr>
          <a:xfrm>
            <a:off x="4265675" y="6389526"/>
            <a:ext cx="4268725" cy="276999"/>
          </a:xfrm>
          <a:prstGeom prst="rect">
            <a:avLst/>
          </a:prstGeom>
          <a:noFill/>
          <a:effectLst/>
        </p:spPr>
        <p:txBody>
          <a:bodyPr wrap="square" rtlCol="0">
            <a:spAutoFit/>
          </a:bodyPr>
          <a:lstStyle/>
          <a:p>
            <a:pPr algn="r"/>
            <a:r>
              <a:rPr lang="en-US" sz="1200" dirty="0" smtClean="0">
                <a:solidFill>
                  <a:srgbClr val="FFFFFF"/>
                </a:solidFill>
                <a:latin typeface="Verdana" pitchFamily="34" charset="0"/>
              </a:rPr>
              <a:t>© Hillyard,</a:t>
            </a:r>
            <a:r>
              <a:rPr lang="en-US" sz="1200" spc="-300" dirty="0" smtClean="0">
                <a:solidFill>
                  <a:srgbClr val="FFFFFF"/>
                </a:solidFill>
                <a:latin typeface="Verdana" pitchFamily="34" charset="0"/>
              </a:rPr>
              <a:t> </a:t>
            </a:r>
            <a:r>
              <a:rPr lang="en-US" sz="1200" dirty="0" smtClean="0">
                <a:solidFill>
                  <a:srgbClr val="FFFFFF"/>
                </a:solidFill>
                <a:latin typeface="Verdana" pitchFamily="34" charset="0"/>
              </a:rPr>
              <a:t>Inc. </a:t>
            </a:r>
            <a:endParaRPr lang="en-US" sz="1200" dirty="0">
              <a:solidFill>
                <a:srgbClr val="FFFFFF"/>
              </a:solidFill>
              <a:latin typeface="Verdana" pitchFamily="34" charset="0"/>
            </a:endParaRPr>
          </a:p>
        </p:txBody>
      </p:sp>
      <p:cxnSp>
        <p:nvCxnSpPr>
          <p:cNvPr id="23" name="Ray Left"/>
          <p:cNvCxnSpPr/>
          <p:nvPr/>
        </p:nvCxnSpPr>
        <p:spPr>
          <a:xfrm flipH="1" flipV="1">
            <a:off x="-246745" y="3621319"/>
            <a:ext cx="7162800" cy="609600"/>
          </a:xfrm>
          <a:prstGeom prst="line">
            <a:avLst/>
          </a:prstGeom>
          <a:ln w="47625" cap="rnd">
            <a:gradFill>
              <a:gsLst>
                <a:gs pos="0">
                  <a:srgbClr val="FFFFFF">
                    <a:alpha val="0"/>
                  </a:srgbClr>
                </a:gs>
                <a:gs pos="15000">
                  <a:srgbClr val="FFFFFF"/>
                </a:gs>
              </a:gsLst>
              <a:lin ang="4200000" scaled="0"/>
            </a:gradFill>
          </a:ln>
        </p:spPr>
        <p:style>
          <a:lnRef idx="1">
            <a:schemeClr val="accent1"/>
          </a:lnRef>
          <a:fillRef idx="0">
            <a:schemeClr val="accent1"/>
          </a:fillRef>
          <a:effectRef idx="0">
            <a:schemeClr val="accent1"/>
          </a:effectRef>
          <a:fontRef idx="minor">
            <a:schemeClr val="tx1"/>
          </a:fontRef>
        </p:style>
      </p:cxnSp>
      <p:cxnSp>
        <p:nvCxnSpPr>
          <p:cNvPr id="27" name="Ray Right"/>
          <p:cNvCxnSpPr/>
          <p:nvPr/>
        </p:nvCxnSpPr>
        <p:spPr>
          <a:xfrm flipH="1" flipV="1">
            <a:off x="6928755" y="4237269"/>
            <a:ext cx="7162800" cy="609600"/>
          </a:xfrm>
          <a:prstGeom prst="line">
            <a:avLst/>
          </a:prstGeom>
          <a:ln w="47625" cap="rnd">
            <a:gradFill>
              <a:gsLst>
                <a:gs pos="82000">
                  <a:srgbClr val="FFFFFF"/>
                </a:gs>
                <a:gs pos="100000">
                  <a:srgbClr val="FFFFFF"/>
                </a:gs>
              </a:gsLst>
              <a:lin ang="2400000" scaled="0"/>
            </a:gradFill>
          </a:ln>
        </p:spPr>
        <p:style>
          <a:lnRef idx="1">
            <a:schemeClr val="accent1"/>
          </a:lnRef>
          <a:fillRef idx="0">
            <a:schemeClr val="accent1"/>
          </a:fillRef>
          <a:effectRef idx="0">
            <a:schemeClr val="accent1"/>
          </a:effectRef>
          <a:fontRef idx="minor">
            <a:schemeClr val="tx1"/>
          </a:fontRef>
        </p:style>
      </p:cxnSp>
      <p:cxnSp>
        <p:nvCxnSpPr>
          <p:cNvPr id="28" name="Ray Up"/>
          <p:cNvCxnSpPr/>
          <p:nvPr/>
        </p:nvCxnSpPr>
        <p:spPr>
          <a:xfrm flipH="1" flipV="1">
            <a:off x="5949895" y="3076575"/>
            <a:ext cx="969373" cy="1154345"/>
          </a:xfrm>
          <a:prstGeom prst="line">
            <a:avLst/>
          </a:prstGeom>
          <a:ln w="47625" cap="rnd">
            <a:gradFill>
              <a:gsLst>
                <a:gs pos="0">
                  <a:srgbClr val="FFFFFF">
                    <a:alpha val="0"/>
                  </a:srgbClr>
                </a:gs>
                <a:gs pos="48000">
                  <a:srgbClr val="FFFFFF"/>
                </a:gs>
              </a:gsLst>
              <a:lin ang="0" scaled="0"/>
            </a:gradFill>
          </a:ln>
        </p:spPr>
        <p:style>
          <a:lnRef idx="1">
            <a:schemeClr val="accent1"/>
          </a:lnRef>
          <a:fillRef idx="0">
            <a:schemeClr val="accent1"/>
          </a:fillRef>
          <a:effectRef idx="0">
            <a:schemeClr val="accent1"/>
          </a:effectRef>
          <a:fontRef idx="minor">
            <a:schemeClr val="tx1"/>
          </a:fontRef>
        </p:style>
      </p:cxnSp>
      <p:sp>
        <p:nvSpPr>
          <p:cNvPr id="29" name="Ray Down"/>
          <p:cNvSpPr/>
          <p:nvPr/>
        </p:nvSpPr>
        <p:spPr>
          <a:xfrm rot="19140000" flipH="1">
            <a:off x="8062025" y="3841429"/>
            <a:ext cx="45719" cy="3509499"/>
          </a:xfrm>
          <a:prstGeom prst="triangle">
            <a:avLst>
              <a:gd name="adj" fmla="val 19597"/>
            </a:avLst>
          </a:prstGeom>
          <a:gradFill>
            <a:gsLst>
              <a:gs pos="57000">
                <a:schemeClr val="tx1"/>
              </a:gs>
              <a:gs pos="100000">
                <a:srgbClr val="FFFFFF">
                  <a:alpha val="0"/>
                </a:srgbClr>
              </a:gs>
            </a:gsLst>
            <a:lin ang="16800000" scaled="0"/>
          </a:gradFill>
          <a:ln w="63500">
            <a:gradFill>
              <a:gsLst>
                <a:gs pos="73000">
                  <a:schemeClr val="bg1"/>
                </a:gs>
                <a:gs pos="100000">
                  <a:schemeClr val="bg1">
                    <a:alpha val="0"/>
                  </a:schemeClr>
                </a:gs>
              </a:gsLst>
              <a:lin ang="12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Target Highlight"/>
          <p:cNvSpPr/>
          <p:nvPr/>
        </p:nvSpPr>
        <p:spPr>
          <a:xfrm rot="751967">
            <a:off x="3973960" y="3020550"/>
            <a:ext cx="5502294" cy="3381737"/>
          </a:xfrm>
          <a:custGeom>
            <a:avLst/>
            <a:gdLst>
              <a:gd name="connsiteX0" fmla="*/ 0 w 4160619"/>
              <a:gd name="connsiteY0" fmla="*/ 955453 h 1910906"/>
              <a:gd name="connsiteX1" fmla="*/ 2080310 w 4160619"/>
              <a:gd name="connsiteY1" fmla="*/ 0 h 1910906"/>
              <a:gd name="connsiteX2" fmla="*/ 4160620 w 4160619"/>
              <a:gd name="connsiteY2" fmla="*/ 955453 h 1910906"/>
              <a:gd name="connsiteX3" fmla="*/ 2080310 w 4160619"/>
              <a:gd name="connsiteY3" fmla="*/ 1910906 h 1910906"/>
              <a:gd name="connsiteX4" fmla="*/ 0 w 4160619"/>
              <a:gd name="connsiteY4" fmla="*/ 955453 h 1910906"/>
              <a:gd name="connsiteX0" fmla="*/ 0 w 4217360"/>
              <a:gd name="connsiteY0" fmla="*/ 957182 h 1915530"/>
              <a:gd name="connsiteX1" fmla="*/ 2080310 w 4217360"/>
              <a:gd name="connsiteY1" fmla="*/ 1729 h 1915530"/>
              <a:gd name="connsiteX2" fmla="*/ 4217360 w 4217360"/>
              <a:gd name="connsiteY2" fmla="*/ 1158904 h 1915530"/>
              <a:gd name="connsiteX3" fmla="*/ 2080310 w 4217360"/>
              <a:gd name="connsiteY3" fmla="*/ 1912635 h 1915530"/>
              <a:gd name="connsiteX4" fmla="*/ 0 w 4217360"/>
              <a:gd name="connsiteY4" fmla="*/ 957182 h 1915530"/>
              <a:gd name="connsiteX0" fmla="*/ 0 w 4217360"/>
              <a:gd name="connsiteY0" fmla="*/ 857407 h 1815755"/>
              <a:gd name="connsiteX1" fmla="*/ 2078593 w 4217360"/>
              <a:gd name="connsiteY1" fmla="*/ 1383 h 1815755"/>
              <a:gd name="connsiteX2" fmla="*/ 4217360 w 4217360"/>
              <a:gd name="connsiteY2" fmla="*/ 1059129 h 1815755"/>
              <a:gd name="connsiteX3" fmla="*/ 2080310 w 4217360"/>
              <a:gd name="connsiteY3" fmla="*/ 1812860 h 1815755"/>
              <a:gd name="connsiteX4" fmla="*/ 0 w 4217360"/>
              <a:gd name="connsiteY4" fmla="*/ 857407 h 1815755"/>
              <a:gd name="connsiteX0" fmla="*/ 0 w 4217360"/>
              <a:gd name="connsiteY0" fmla="*/ 856234 h 1814582"/>
              <a:gd name="connsiteX1" fmla="*/ 2078593 w 4217360"/>
              <a:gd name="connsiteY1" fmla="*/ 210 h 1814582"/>
              <a:gd name="connsiteX2" fmla="*/ 4217360 w 4217360"/>
              <a:gd name="connsiteY2" fmla="*/ 1057956 h 1814582"/>
              <a:gd name="connsiteX3" fmla="*/ 2080310 w 4217360"/>
              <a:gd name="connsiteY3" fmla="*/ 1811687 h 1814582"/>
              <a:gd name="connsiteX4" fmla="*/ 0 w 4217360"/>
              <a:gd name="connsiteY4" fmla="*/ 856234 h 1814582"/>
              <a:gd name="connsiteX0" fmla="*/ 0 w 4217360"/>
              <a:gd name="connsiteY0" fmla="*/ 863442 h 1821790"/>
              <a:gd name="connsiteX1" fmla="*/ 2078593 w 4217360"/>
              <a:gd name="connsiteY1" fmla="*/ 7418 h 1821790"/>
              <a:gd name="connsiteX2" fmla="*/ 4217360 w 4217360"/>
              <a:gd name="connsiteY2" fmla="*/ 1065164 h 1821790"/>
              <a:gd name="connsiteX3" fmla="*/ 2080310 w 4217360"/>
              <a:gd name="connsiteY3" fmla="*/ 1818895 h 1821790"/>
              <a:gd name="connsiteX4" fmla="*/ 0 w 4217360"/>
              <a:gd name="connsiteY4" fmla="*/ 863442 h 1821790"/>
              <a:gd name="connsiteX0" fmla="*/ 3148 w 4220508"/>
              <a:gd name="connsiteY0" fmla="*/ 864788 h 1823136"/>
              <a:gd name="connsiteX1" fmla="*/ 2081741 w 4220508"/>
              <a:gd name="connsiteY1" fmla="*/ 8764 h 1823136"/>
              <a:gd name="connsiteX2" fmla="*/ 4220508 w 4220508"/>
              <a:gd name="connsiteY2" fmla="*/ 1066510 h 1823136"/>
              <a:gd name="connsiteX3" fmla="*/ 2083458 w 4220508"/>
              <a:gd name="connsiteY3" fmla="*/ 1820241 h 1823136"/>
              <a:gd name="connsiteX4" fmla="*/ 3148 w 4220508"/>
              <a:gd name="connsiteY4" fmla="*/ 864788 h 1823136"/>
              <a:gd name="connsiteX0" fmla="*/ 3148 w 4220508"/>
              <a:gd name="connsiteY0" fmla="*/ 864788 h 1821381"/>
              <a:gd name="connsiteX1" fmla="*/ 2081741 w 4220508"/>
              <a:gd name="connsiteY1" fmla="*/ 8764 h 1821381"/>
              <a:gd name="connsiteX2" fmla="*/ 4220508 w 4220508"/>
              <a:gd name="connsiteY2" fmla="*/ 1066510 h 1821381"/>
              <a:gd name="connsiteX3" fmla="*/ 2083458 w 4220508"/>
              <a:gd name="connsiteY3" fmla="*/ 1820241 h 1821381"/>
              <a:gd name="connsiteX4" fmla="*/ 3148 w 4220508"/>
              <a:gd name="connsiteY4" fmla="*/ 864788 h 1821381"/>
              <a:gd name="connsiteX0" fmla="*/ 3148 w 4220508"/>
              <a:gd name="connsiteY0" fmla="*/ 864788 h 1820976"/>
              <a:gd name="connsiteX1" fmla="*/ 2081741 w 4220508"/>
              <a:gd name="connsiteY1" fmla="*/ 8764 h 1820976"/>
              <a:gd name="connsiteX2" fmla="*/ 4220508 w 4220508"/>
              <a:gd name="connsiteY2" fmla="*/ 1066510 h 1820976"/>
              <a:gd name="connsiteX3" fmla="*/ 2083458 w 4220508"/>
              <a:gd name="connsiteY3" fmla="*/ 1820241 h 1820976"/>
              <a:gd name="connsiteX4" fmla="*/ 3148 w 4220508"/>
              <a:gd name="connsiteY4" fmla="*/ 864788 h 1820976"/>
              <a:gd name="connsiteX0" fmla="*/ 3148 w 4220508"/>
              <a:gd name="connsiteY0" fmla="*/ 864788 h 1823957"/>
              <a:gd name="connsiteX1" fmla="*/ 2081741 w 4220508"/>
              <a:gd name="connsiteY1" fmla="*/ 8764 h 1823957"/>
              <a:gd name="connsiteX2" fmla="*/ 4220508 w 4220508"/>
              <a:gd name="connsiteY2" fmla="*/ 1066510 h 1823957"/>
              <a:gd name="connsiteX3" fmla="*/ 2083458 w 4220508"/>
              <a:gd name="connsiteY3" fmla="*/ 1820241 h 1823957"/>
              <a:gd name="connsiteX4" fmla="*/ 3148 w 4220508"/>
              <a:gd name="connsiteY4" fmla="*/ 864788 h 182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0508" h="1823957">
                <a:moveTo>
                  <a:pt x="3148" y="864788"/>
                </a:moveTo>
                <a:cubicBezTo>
                  <a:pt x="-58173" y="451413"/>
                  <a:pt x="781127" y="-74411"/>
                  <a:pt x="2081741" y="8764"/>
                </a:cubicBezTo>
                <a:cubicBezTo>
                  <a:pt x="3382355" y="91939"/>
                  <a:pt x="4220508" y="538828"/>
                  <a:pt x="4220508" y="1066510"/>
                </a:cubicBezTo>
                <a:cubicBezTo>
                  <a:pt x="4158325" y="1443474"/>
                  <a:pt x="3403843" y="1868172"/>
                  <a:pt x="2083458" y="1820241"/>
                </a:cubicBezTo>
                <a:cubicBezTo>
                  <a:pt x="763073" y="1772310"/>
                  <a:pt x="64469" y="1278163"/>
                  <a:pt x="3148" y="864788"/>
                </a:cubicBezTo>
                <a:close/>
              </a:path>
            </a:pathLst>
          </a:custGeom>
          <a:solidFill>
            <a:schemeClr val="bg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1" name="Target"/>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248150" y="3397210"/>
            <a:ext cx="4781550" cy="2847975"/>
          </a:xfrm>
          <a:prstGeom prst="rect">
            <a:avLst/>
          </a:prstGeom>
        </p:spPr>
      </p:pic>
      <p:sp>
        <p:nvSpPr>
          <p:cNvPr id="32" name="Target Spotlight"/>
          <p:cNvSpPr/>
          <p:nvPr/>
        </p:nvSpPr>
        <p:spPr>
          <a:xfrm rot="6805832">
            <a:off x="4860613" y="484025"/>
            <a:ext cx="5160240" cy="3078543"/>
          </a:xfrm>
          <a:custGeom>
            <a:avLst/>
            <a:gdLst>
              <a:gd name="connsiteX0" fmla="*/ 0 w 1591524"/>
              <a:gd name="connsiteY0" fmla="*/ 0 h 1714501"/>
              <a:gd name="connsiteX1" fmla="*/ 795762 w 1591524"/>
              <a:gd name="connsiteY1" fmla="*/ 0 h 1714501"/>
              <a:gd name="connsiteX2" fmla="*/ 1591524 w 1591524"/>
              <a:gd name="connsiteY2" fmla="*/ 857251 h 1714501"/>
              <a:gd name="connsiteX3" fmla="*/ 795762 w 1591524"/>
              <a:gd name="connsiteY3" fmla="*/ 1714502 h 1714501"/>
              <a:gd name="connsiteX4" fmla="*/ 0 w 1591524"/>
              <a:gd name="connsiteY4" fmla="*/ 1714501 h 1714501"/>
              <a:gd name="connsiteX5" fmla="*/ 0 w 1591524"/>
              <a:gd name="connsiteY5" fmla="*/ 0 h 1714501"/>
              <a:gd name="connsiteX0" fmla="*/ 0 w 1643616"/>
              <a:gd name="connsiteY0" fmla="*/ 0 h 1714502"/>
              <a:gd name="connsiteX1" fmla="*/ 1277406 w 1643616"/>
              <a:gd name="connsiteY1" fmla="*/ 70851 h 1714502"/>
              <a:gd name="connsiteX2" fmla="*/ 1591524 w 1643616"/>
              <a:gd name="connsiteY2" fmla="*/ 857251 h 1714502"/>
              <a:gd name="connsiteX3" fmla="*/ 795762 w 1643616"/>
              <a:gd name="connsiteY3" fmla="*/ 1714502 h 1714502"/>
              <a:gd name="connsiteX4" fmla="*/ 0 w 1643616"/>
              <a:gd name="connsiteY4" fmla="*/ 1714501 h 1714502"/>
              <a:gd name="connsiteX5" fmla="*/ 0 w 1643616"/>
              <a:gd name="connsiteY5" fmla="*/ 0 h 1714502"/>
              <a:gd name="connsiteX0" fmla="*/ 0 w 1618449"/>
              <a:gd name="connsiteY0" fmla="*/ 0 h 1714502"/>
              <a:gd name="connsiteX1" fmla="*/ 1277406 w 1618449"/>
              <a:gd name="connsiteY1" fmla="*/ 70851 h 1714502"/>
              <a:gd name="connsiteX2" fmla="*/ 1591524 w 1618449"/>
              <a:gd name="connsiteY2" fmla="*/ 857251 h 1714502"/>
              <a:gd name="connsiteX3" fmla="*/ 795762 w 1618449"/>
              <a:gd name="connsiteY3" fmla="*/ 1714502 h 1714502"/>
              <a:gd name="connsiteX4" fmla="*/ 0 w 1618449"/>
              <a:gd name="connsiteY4" fmla="*/ 1714501 h 1714502"/>
              <a:gd name="connsiteX5" fmla="*/ 0 w 1618449"/>
              <a:gd name="connsiteY5" fmla="*/ 0 h 1714502"/>
              <a:gd name="connsiteX0" fmla="*/ 0 w 1652074"/>
              <a:gd name="connsiteY0" fmla="*/ 0 h 1714501"/>
              <a:gd name="connsiteX1" fmla="*/ 1277406 w 1652074"/>
              <a:gd name="connsiteY1" fmla="*/ 70851 h 1714501"/>
              <a:gd name="connsiteX2" fmla="*/ 1591524 w 1652074"/>
              <a:gd name="connsiteY2" fmla="*/ 857251 h 1714501"/>
              <a:gd name="connsiteX3" fmla="*/ 1371171 w 1652074"/>
              <a:gd name="connsiteY3" fmla="*/ 1595908 h 1714501"/>
              <a:gd name="connsiteX4" fmla="*/ 0 w 1652074"/>
              <a:gd name="connsiteY4" fmla="*/ 1714501 h 1714501"/>
              <a:gd name="connsiteX5" fmla="*/ 0 w 1652074"/>
              <a:gd name="connsiteY5" fmla="*/ 0 h 1714501"/>
              <a:gd name="connsiteX0" fmla="*/ 0 w 1594449"/>
              <a:gd name="connsiteY0" fmla="*/ 0 h 1714501"/>
              <a:gd name="connsiteX1" fmla="*/ 1277406 w 1594449"/>
              <a:gd name="connsiteY1" fmla="*/ 70851 h 1714501"/>
              <a:gd name="connsiteX2" fmla="*/ 1591524 w 1594449"/>
              <a:gd name="connsiteY2" fmla="*/ 857251 h 1714501"/>
              <a:gd name="connsiteX3" fmla="*/ 1371171 w 1594449"/>
              <a:gd name="connsiteY3" fmla="*/ 1595908 h 1714501"/>
              <a:gd name="connsiteX4" fmla="*/ 0 w 1594449"/>
              <a:gd name="connsiteY4" fmla="*/ 1714501 h 1714501"/>
              <a:gd name="connsiteX5" fmla="*/ 0 w 1594449"/>
              <a:gd name="connsiteY5" fmla="*/ 0 h 1714501"/>
              <a:gd name="connsiteX0" fmla="*/ 0 w 1629881"/>
              <a:gd name="connsiteY0" fmla="*/ 0 h 1714501"/>
              <a:gd name="connsiteX1" fmla="*/ 1277406 w 1629881"/>
              <a:gd name="connsiteY1" fmla="*/ 70851 h 1714501"/>
              <a:gd name="connsiteX2" fmla="*/ 1627970 w 1629881"/>
              <a:gd name="connsiteY2" fmla="*/ 868512 h 1714501"/>
              <a:gd name="connsiteX3" fmla="*/ 1371171 w 1629881"/>
              <a:gd name="connsiteY3" fmla="*/ 1595908 h 1714501"/>
              <a:gd name="connsiteX4" fmla="*/ 0 w 1629881"/>
              <a:gd name="connsiteY4" fmla="*/ 1714501 h 1714501"/>
              <a:gd name="connsiteX5" fmla="*/ 0 w 1629881"/>
              <a:gd name="connsiteY5" fmla="*/ 0 h 1714501"/>
              <a:gd name="connsiteX0" fmla="*/ 0 w 1628831"/>
              <a:gd name="connsiteY0" fmla="*/ 0 h 1714501"/>
              <a:gd name="connsiteX1" fmla="*/ 1312079 w 1628831"/>
              <a:gd name="connsiteY1" fmla="*/ 46806 h 1714501"/>
              <a:gd name="connsiteX2" fmla="*/ 1627970 w 1628831"/>
              <a:gd name="connsiteY2" fmla="*/ 868512 h 1714501"/>
              <a:gd name="connsiteX3" fmla="*/ 1371171 w 1628831"/>
              <a:gd name="connsiteY3" fmla="*/ 1595908 h 1714501"/>
              <a:gd name="connsiteX4" fmla="*/ 0 w 1628831"/>
              <a:gd name="connsiteY4" fmla="*/ 1714501 h 1714501"/>
              <a:gd name="connsiteX5" fmla="*/ 0 w 1628831"/>
              <a:gd name="connsiteY5" fmla="*/ 0 h 1714501"/>
              <a:gd name="connsiteX0" fmla="*/ 0 w 1631174"/>
              <a:gd name="connsiteY0" fmla="*/ 0 h 1714501"/>
              <a:gd name="connsiteX1" fmla="*/ 1312079 w 1631174"/>
              <a:gd name="connsiteY1" fmla="*/ 46806 h 1714501"/>
              <a:gd name="connsiteX2" fmla="*/ 1627970 w 1631174"/>
              <a:gd name="connsiteY2" fmla="*/ 868512 h 1714501"/>
              <a:gd name="connsiteX3" fmla="*/ 1409768 w 1631174"/>
              <a:gd name="connsiteY3" fmla="*/ 1601728 h 1714501"/>
              <a:gd name="connsiteX4" fmla="*/ 0 w 1631174"/>
              <a:gd name="connsiteY4" fmla="*/ 1714501 h 1714501"/>
              <a:gd name="connsiteX5" fmla="*/ 0 w 1631174"/>
              <a:gd name="connsiteY5" fmla="*/ 0 h 1714501"/>
              <a:gd name="connsiteX0" fmla="*/ 0 w 1656366"/>
              <a:gd name="connsiteY0" fmla="*/ 0 h 1714501"/>
              <a:gd name="connsiteX1" fmla="*/ 1312079 w 1656366"/>
              <a:gd name="connsiteY1" fmla="*/ 46806 h 1714501"/>
              <a:gd name="connsiteX2" fmla="*/ 1654039 w 1656366"/>
              <a:gd name="connsiteY2" fmla="*/ 866233 h 1714501"/>
              <a:gd name="connsiteX3" fmla="*/ 1409768 w 1656366"/>
              <a:gd name="connsiteY3" fmla="*/ 1601728 h 1714501"/>
              <a:gd name="connsiteX4" fmla="*/ 0 w 1656366"/>
              <a:gd name="connsiteY4" fmla="*/ 1714501 h 1714501"/>
              <a:gd name="connsiteX5" fmla="*/ 0 w 1656366"/>
              <a:gd name="connsiteY5" fmla="*/ 0 h 1714501"/>
              <a:gd name="connsiteX0" fmla="*/ 0 w 2053445"/>
              <a:gd name="connsiteY0" fmla="*/ 0 h 1864229"/>
              <a:gd name="connsiteX1" fmla="*/ 1709158 w 2053445"/>
              <a:gd name="connsiteY1" fmla="*/ 196534 h 1864229"/>
              <a:gd name="connsiteX2" fmla="*/ 2051118 w 2053445"/>
              <a:gd name="connsiteY2" fmla="*/ 1015961 h 1864229"/>
              <a:gd name="connsiteX3" fmla="*/ 1806847 w 2053445"/>
              <a:gd name="connsiteY3" fmla="*/ 1751456 h 1864229"/>
              <a:gd name="connsiteX4" fmla="*/ 397079 w 2053445"/>
              <a:gd name="connsiteY4" fmla="*/ 1864229 h 1864229"/>
              <a:gd name="connsiteX5" fmla="*/ 0 w 2053445"/>
              <a:gd name="connsiteY5" fmla="*/ 0 h 186422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2053445"/>
              <a:gd name="connsiteY0" fmla="*/ 0 h 1953649"/>
              <a:gd name="connsiteX1" fmla="*/ 1709158 w 2053445"/>
              <a:gd name="connsiteY1" fmla="*/ 196534 h 1953649"/>
              <a:gd name="connsiteX2" fmla="*/ 2051118 w 2053445"/>
              <a:gd name="connsiteY2" fmla="*/ 1015961 h 1953649"/>
              <a:gd name="connsiteX3" fmla="*/ 1806847 w 2053445"/>
              <a:gd name="connsiteY3" fmla="*/ 1751456 h 1953649"/>
              <a:gd name="connsiteX4" fmla="*/ 861452 w 2053445"/>
              <a:gd name="connsiteY4" fmla="*/ 1953649 h 1953649"/>
              <a:gd name="connsiteX5" fmla="*/ 0 w 2053445"/>
              <a:gd name="connsiteY5" fmla="*/ 0 h 1953649"/>
              <a:gd name="connsiteX0" fmla="*/ 0 w 5678888"/>
              <a:gd name="connsiteY0" fmla="*/ 0 h 2366463"/>
              <a:gd name="connsiteX1" fmla="*/ 5334601 w 5678888"/>
              <a:gd name="connsiteY1" fmla="*/ 609348 h 2366463"/>
              <a:gd name="connsiteX2" fmla="*/ 5676561 w 5678888"/>
              <a:gd name="connsiteY2" fmla="*/ 1428775 h 2366463"/>
              <a:gd name="connsiteX3" fmla="*/ 5432290 w 5678888"/>
              <a:gd name="connsiteY3" fmla="*/ 2164270 h 2366463"/>
              <a:gd name="connsiteX4" fmla="*/ 4486895 w 5678888"/>
              <a:gd name="connsiteY4" fmla="*/ 2366463 h 2366463"/>
              <a:gd name="connsiteX5" fmla="*/ 0 w 5678888"/>
              <a:gd name="connsiteY5" fmla="*/ 0 h 2366463"/>
              <a:gd name="connsiteX0" fmla="*/ 0 w 5678888"/>
              <a:gd name="connsiteY0" fmla="*/ 0 h 3101569"/>
              <a:gd name="connsiteX1" fmla="*/ 5334601 w 5678888"/>
              <a:gd name="connsiteY1" fmla="*/ 609348 h 3101569"/>
              <a:gd name="connsiteX2" fmla="*/ 5676561 w 5678888"/>
              <a:gd name="connsiteY2" fmla="*/ 1428775 h 3101569"/>
              <a:gd name="connsiteX3" fmla="*/ 5432290 w 5678888"/>
              <a:gd name="connsiteY3" fmla="*/ 2164270 h 3101569"/>
              <a:gd name="connsiteX4" fmla="*/ 1191463 w 5678888"/>
              <a:gd name="connsiteY4" fmla="*/ 3101569 h 3101569"/>
              <a:gd name="connsiteX5" fmla="*/ 0 w 5678888"/>
              <a:gd name="connsiteY5" fmla="*/ 0 h 3101569"/>
              <a:gd name="connsiteX0" fmla="*/ 0 w 5678888"/>
              <a:gd name="connsiteY0" fmla="*/ 0 h 3101572"/>
              <a:gd name="connsiteX1" fmla="*/ 5334601 w 5678888"/>
              <a:gd name="connsiteY1" fmla="*/ 609348 h 3101572"/>
              <a:gd name="connsiteX2" fmla="*/ 5676561 w 5678888"/>
              <a:gd name="connsiteY2" fmla="*/ 1428775 h 3101572"/>
              <a:gd name="connsiteX3" fmla="*/ 5432290 w 5678888"/>
              <a:gd name="connsiteY3" fmla="*/ 2164270 h 3101572"/>
              <a:gd name="connsiteX4" fmla="*/ 1191463 w 5678888"/>
              <a:gd name="connsiteY4" fmla="*/ 3101569 h 3101572"/>
              <a:gd name="connsiteX5" fmla="*/ 0 w 5678888"/>
              <a:gd name="connsiteY5" fmla="*/ 0 h 3101572"/>
              <a:gd name="connsiteX0" fmla="*/ 2152198 w 4487548"/>
              <a:gd name="connsiteY0" fmla="*/ 0 h 2707724"/>
              <a:gd name="connsiteX1" fmla="*/ 4143261 w 4487548"/>
              <a:gd name="connsiteY1" fmla="*/ 215499 h 2707724"/>
              <a:gd name="connsiteX2" fmla="*/ 4485221 w 4487548"/>
              <a:gd name="connsiteY2" fmla="*/ 1034926 h 2707724"/>
              <a:gd name="connsiteX3" fmla="*/ 4240950 w 4487548"/>
              <a:gd name="connsiteY3" fmla="*/ 1770421 h 2707724"/>
              <a:gd name="connsiteX4" fmla="*/ 123 w 4487548"/>
              <a:gd name="connsiteY4" fmla="*/ 2707720 h 2707724"/>
              <a:gd name="connsiteX5" fmla="*/ 2152198 w 4487548"/>
              <a:gd name="connsiteY5" fmla="*/ 0 h 2707724"/>
              <a:gd name="connsiteX0" fmla="*/ 0 w 2335350"/>
              <a:gd name="connsiteY0" fmla="*/ 0 h 1977198"/>
              <a:gd name="connsiteX1" fmla="*/ 1991063 w 2335350"/>
              <a:gd name="connsiteY1" fmla="*/ 215499 h 1977198"/>
              <a:gd name="connsiteX2" fmla="*/ 2333023 w 2335350"/>
              <a:gd name="connsiteY2" fmla="*/ 1034926 h 1977198"/>
              <a:gd name="connsiteX3" fmla="*/ 2088752 w 2335350"/>
              <a:gd name="connsiteY3" fmla="*/ 1770421 h 1977198"/>
              <a:gd name="connsiteX4" fmla="*/ 1204244 w 2335350"/>
              <a:gd name="connsiteY4" fmla="*/ 1977192 h 1977198"/>
              <a:gd name="connsiteX5" fmla="*/ 0 w 2335350"/>
              <a:gd name="connsiteY5" fmla="*/ 0 h 1977198"/>
              <a:gd name="connsiteX0" fmla="*/ 0 w 2012562"/>
              <a:gd name="connsiteY0" fmla="*/ 0 h 1951973"/>
              <a:gd name="connsiteX1" fmla="*/ 1668275 w 2012562"/>
              <a:gd name="connsiteY1" fmla="*/ 190274 h 1951973"/>
              <a:gd name="connsiteX2" fmla="*/ 2010235 w 2012562"/>
              <a:gd name="connsiteY2" fmla="*/ 1009701 h 1951973"/>
              <a:gd name="connsiteX3" fmla="*/ 1765964 w 2012562"/>
              <a:gd name="connsiteY3" fmla="*/ 1745196 h 1951973"/>
              <a:gd name="connsiteX4" fmla="*/ 881456 w 2012562"/>
              <a:gd name="connsiteY4" fmla="*/ 1951967 h 1951973"/>
              <a:gd name="connsiteX5" fmla="*/ 0 w 2012562"/>
              <a:gd name="connsiteY5" fmla="*/ 0 h 1951973"/>
              <a:gd name="connsiteX0" fmla="*/ 0 w 2012562"/>
              <a:gd name="connsiteY0" fmla="*/ 334 h 1952307"/>
              <a:gd name="connsiteX1" fmla="*/ 1668275 w 2012562"/>
              <a:gd name="connsiteY1" fmla="*/ 190608 h 1952307"/>
              <a:gd name="connsiteX2" fmla="*/ 2010235 w 2012562"/>
              <a:gd name="connsiteY2" fmla="*/ 1010035 h 1952307"/>
              <a:gd name="connsiteX3" fmla="*/ 1765964 w 2012562"/>
              <a:gd name="connsiteY3" fmla="*/ 1745530 h 1952307"/>
              <a:gd name="connsiteX4" fmla="*/ 881456 w 2012562"/>
              <a:gd name="connsiteY4" fmla="*/ 1952301 h 1952307"/>
              <a:gd name="connsiteX5" fmla="*/ 0 w 2012562"/>
              <a:gd name="connsiteY5" fmla="*/ 334 h 1952307"/>
              <a:gd name="connsiteX0" fmla="*/ 0 w 2012562"/>
              <a:gd name="connsiteY0" fmla="*/ 334 h 1952538"/>
              <a:gd name="connsiteX1" fmla="*/ 1668275 w 2012562"/>
              <a:gd name="connsiteY1" fmla="*/ 190608 h 1952538"/>
              <a:gd name="connsiteX2" fmla="*/ 2010235 w 2012562"/>
              <a:gd name="connsiteY2" fmla="*/ 1010035 h 1952538"/>
              <a:gd name="connsiteX3" fmla="*/ 1765964 w 2012562"/>
              <a:gd name="connsiteY3" fmla="*/ 1745530 h 1952538"/>
              <a:gd name="connsiteX4" fmla="*/ 881456 w 2012562"/>
              <a:gd name="connsiteY4" fmla="*/ 1952301 h 1952538"/>
              <a:gd name="connsiteX5" fmla="*/ 0 w 2012562"/>
              <a:gd name="connsiteY5" fmla="*/ 334 h 1952538"/>
              <a:gd name="connsiteX0" fmla="*/ 0 w 2088889"/>
              <a:gd name="connsiteY0" fmla="*/ 322 h 1960655"/>
              <a:gd name="connsiteX1" fmla="*/ 1744602 w 2088889"/>
              <a:gd name="connsiteY1" fmla="*/ 198725 h 1960655"/>
              <a:gd name="connsiteX2" fmla="*/ 2086562 w 2088889"/>
              <a:gd name="connsiteY2" fmla="*/ 1018152 h 1960655"/>
              <a:gd name="connsiteX3" fmla="*/ 1842291 w 2088889"/>
              <a:gd name="connsiteY3" fmla="*/ 1753647 h 1960655"/>
              <a:gd name="connsiteX4" fmla="*/ 957783 w 2088889"/>
              <a:gd name="connsiteY4" fmla="*/ 1960418 h 1960655"/>
              <a:gd name="connsiteX5" fmla="*/ 0 w 2088889"/>
              <a:gd name="connsiteY5" fmla="*/ 322 h 1960655"/>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2088889"/>
              <a:gd name="connsiteY0" fmla="*/ 322 h 1997360"/>
              <a:gd name="connsiteX1" fmla="*/ 1744602 w 2088889"/>
              <a:gd name="connsiteY1" fmla="*/ 198725 h 1997360"/>
              <a:gd name="connsiteX2" fmla="*/ 2086562 w 2088889"/>
              <a:gd name="connsiteY2" fmla="*/ 1018152 h 1997360"/>
              <a:gd name="connsiteX3" fmla="*/ 1842291 w 2088889"/>
              <a:gd name="connsiteY3" fmla="*/ 1753647 h 1997360"/>
              <a:gd name="connsiteX4" fmla="*/ 797848 w 2088889"/>
              <a:gd name="connsiteY4" fmla="*/ 1997155 h 1997360"/>
              <a:gd name="connsiteX5" fmla="*/ 0 w 2088889"/>
              <a:gd name="connsiteY5" fmla="*/ 322 h 1997360"/>
              <a:gd name="connsiteX0" fmla="*/ 0 w 3407717"/>
              <a:gd name="connsiteY0" fmla="*/ 198 h 2136551"/>
              <a:gd name="connsiteX1" fmla="*/ 3063430 w 3407717"/>
              <a:gd name="connsiteY1" fmla="*/ 337916 h 2136551"/>
              <a:gd name="connsiteX2" fmla="*/ 3405390 w 3407717"/>
              <a:gd name="connsiteY2" fmla="*/ 1157343 h 2136551"/>
              <a:gd name="connsiteX3" fmla="*/ 3161119 w 3407717"/>
              <a:gd name="connsiteY3" fmla="*/ 1892838 h 2136551"/>
              <a:gd name="connsiteX4" fmla="*/ 2116676 w 3407717"/>
              <a:gd name="connsiteY4" fmla="*/ 2136346 h 2136551"/>
              <a:gd name="connsiteX5" fmla="*/ 0 w 3407717"/>
              <a:gd name="connsiteY5" fmla="*/ 198 h 2136551"/>
              <a:gd name="connsiteX0" fmla="*/ 855969 w 4263686"/>
              <a:gd name="connsiteY0" fmla="*/ 198 h 2866637"/>
              <a:gd name="connsiteX1" fmla="*/ 3919399 w 4263686"/>
              <a:gd name="connsiteY1" fmla="*/ 337916 h 2866637"/>
              <a:gd name="connsiteX2" fmla="*/ 4261359 w 4263686"/>
              <a:gd name="connsiteY2" fmla="*/ 1157343 h 2866637"/>
              <a:gd name="connsiteX3" fmla="*/ 4017088 w 4263686"/>
              <a:gd name="connsiteY3" fmla="*/ 1892838 h 2866637"/>
              <a:gd name="connsiteX4" fmla="*/ 292 w 4263686"/>
              <a:gd name="connsiteY4" fmla="*/ 2866582 h 2866637"/>
              <a:gd name="connsiteX5" fmla="*/ 855969 w 4263686"/>
              <a:gd name="connsiteY5" fmla="*/ 198 h 2866637"/>
              <a:gd name="connsiteX0" fmla="*/ 863460 w 4271177"/>
              <a:gd name="connsiteY0" fmla="*/ 198 h 2866637"/>
              <a:gd name="connsiteX1" fmla="*/ 3926890 w 4271177"/>
              <a:gd name="connsiteY1" fmla="*/ 337916 h 2866637"/>
              <a:gd name="connsiteX2" fmla="*/ 4268850 w 4271177"/>
              <a:gd name="connsiteY2" fmla="*/ 1157343 h 2866637"/>
              <a:gd name="connsiteX3" fmla="*/ 4024579 w 4271177"/>
              <a:gd name="connsiteY3" fmla="*/ 1892838 h 2866637"/>
              <a:gd name="connsiteX4" fmla="*/ 7783 w 4271177"/>
              <a:gd name="connsiteY4" fmla="*/ 2866582 h 2866637"/>
              <a:gd name="connsiteX5" fmla="*/ 863460 w 4271177"/>
              <a:gd name="connsiteY5" fmla="*/ 198 h 2866637"/>
              <a:gd name="connsiteX0" fmla="*/ 1153242 w 4560959"/>
              <a:gd name="connsiteY0" fmla="*/ 198 h 2866637"/>
              <a:gd name="connsiteX1" fmla="*/ 4216672 w 4560959"/>
              <a:gd name="connsiteY1" fmla="*/ 337916 h 2866637"/>
              <a:gd name="connsiteX2" fmla="*/ 4558632 w 4560959"/>
              <a:gd name="connsiteY2" fmla="*/ 1157343 h 2866637"/>
              <a:gd name="connsiteX3" fmla="*/ 4314361 w 4560959"/>
              <a:gd name="connsiteY3" fmla="*/ 1892838 h 2866637"/>
              <a:gd name="connsiteX4" fmla="*/ 297565 w 4560959"/>
              <a:gd name="connsiteY4" fmla="*/ 2866582 h 2866637"/>
              <a:gd name="connsiteX5" fmla="*/ 392657 w 4560959"/>
              <a:gd name="connsiteY5" fmla="*/ 1714539 h 2866637"/>
              <a:gd name="connsiteX6" fmla="*/ 1153242 w 456095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808382 w 5216099"/>
              <a:gd name="connsiteY0" fmla="*/ 198 h 2866637"/>
              <a:gd name="connsiteX1" fmla="*/ 4871812 w 5216099"/>
              <a:gd name="connsiteY1" fmla="*/ 337916 h 2866637"/>
              <a:gd name="connsiteX2" fmla="*/ 5213772 w 5216099"/>
              <a:gd name="connsiteY2" fmla="*/ 1157343 h 2866637"/>
              <a:gd name="connsiteX3" fmla="*/ 4969501 w 5216099"/>
              <a:gd name="connsiteY3" fmla="*/ 1892838 h 2866637"/>
              <a:gd name="connsiteX4" fmla="*/ 952705 w 5216099"/>
              <a:gd name="connsiteY4" fmla="*/ 2866582 h 2866637"/>
              <a:gd name="connsiteX5" fmla="*/ 28131 w 5216099"/>
              <a:gd name="connsiteY5" fmla="*/ 741046 h 2866637"/>
              <a:gd name="connsiteX6" fmla="*/ 1808382 w 5216099"/>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8023"/>
              <a:gd name="connsiteY0" fmla="*/ 198 h 2866637"/>
              <a:gd name="connsiteX1" fmla="*/ 4843736 w 5188023"/>
              <a:gd name="connsiteY1" fmla="*/ 337916 h 2866637"/>
              <a:gd name="connsiteX2" fmla="*/ 5185696 w 5188023"/>
              <a:gd name="connsiteY2" fmla="*/ 1157343 h 2866637"/>
              <a:gd name="connsiteX3" fmla="*/ 4941425 w 5188023"/>
              <a:gd name="connsiteY3" fmla="*/ 1892838 h 2866637"/>
              <a:gd name="connsiteX4" fmla="*/ 924629 w 5188023"/>
              <a:gd name="connsiteY4" fmla="*/ 2866582 h 2866637"/>
              <a:gd name="connsiteX5" fmla="*/ 55 w 5188023"/>
              <a:gd name="connsiteY5" fmla="*/ 741046 h 2866637"/>
              <a:gd name="connsiteX6" fmla="*/ 1780306 w 5188023"/>
              <a:gd name="connsiteY6" fmla="*/ 198 h 2866637"/>
              <a:gd name="connsiteX0" fmla="*/ 1780306 w 5187640"/>
              <a:gd name="connsiteY0" fmla="*/ 198 h 2866635"/>
              <a:gd name="connsiteX1" fmla="*/ 4843736 w 5187640"/>
              <a:gd name="connsiteY1" fmla="*/ 337916 h 2866635"/>
              <a:gd name="connsiteX2" fmla="*/ 5185696 w 5187640"/>
              <a:gd name="connsiteY2" fmla="*/ 1157343 h 2866635"/>
              <a:gd name="connsiteX3" fmla="*/ 4935015 w 5187640"/>
              <a:gd name="connsiteY3" fmla="*/ 1855546 h 2866635"/>
              <a:gd name="connsiteX4" fmla="*/ 924629 w 5187640"/>
              <a:gd name="connsiteY4" fmla="*/ 2866582 h 2866635"/>
              <a:gd name="connsiteX5" fmla="*/ 55 w 5187640"/>
              <a:gd name="connsiteY5" fmla="*/ 741046 h 2866635"/>
              <a:gd name="connsiteX6" fmla="*/ 1780306 w 5187640"/>
              <a:gd name="connsiteY6" fmla="*/ 198 h 2866635"/>
              <a:gd name="connsiteX0" fmla="*/ 1780306 w 5188095"/>
              <a:gd name="connsiteY0" fmla="*/ 184 h 2866621"/>
              <a:gd name="connsiteX1" fmla="*/ 4831355 w 5188095"/>
              <a:gd name="connsiteY1" fmla="*/ 368044 h 2866621"/>
              <a:gd name="connsiteX2" fmla="*/ 5185696 w 5188095"/>
              <a:gd name="connsiteY2" fmla="*/ 1157329 h 2866621"/>
              <a:gd name="connsiteX3" fmla="*/ 4935015 w 5188095"/>
              <a:gd name="connsiteY3" fmla="*/ 1855532 h 2866621"/>
              <a:gd name="connsiteX4" fmla="*/ 924629 w 5188095"/>
              <a:gd name="connsiteY4" fmla="*/ 2866568 h 2866621"/>
              <a:gd name="connsiteX5" fmla="*/ 55 w 5188095"/>
              <a:gd name="connsiteY5" fmla="*/ 741032 h 2866621"/>
              <a:gd name="connsiteX6" fmla="*/ 1780306 w 5188095"/>
              <a:gd name="connsiteY6" fmla="*/ 184 h 2866621"/>
              <a:gd name="connsiteX0" fmla="*/ 1780306 w 5186335"/>
              <a:gd name="connsiteY0" fmla="*/ 184 h 2866617"/>
              <a:gd name="connsiteX1" fmla="*/ 4831355 w 5186335"/>
              <a:gd name="connsiteY1" fmla="*/ 368044 h 2866617"/>
              <a:gd name="connsiteX2" fmla="*/ 5185696 w 5186335"/>
              <a:gd name="connsiteY2" fmla="*/ 1157329 h 2866617"/>
              <a:gd name="connsiteX3" fmla="*/ 4892188 w 5186335"/>
              <a:gd name="connsiteY3" fmla="*/ 1783473 h 2866617"/>
              <a:gd name="connsiteX4" fmla="*/ 924629 w 5186335"/>
              <a:gd name="connsiteY4" fmla="*/ 2866568 h 2866617"/>
              <a:gd name="connsiteX5" fmla="*/ 55 w 5186335"/>
              <a:gd name="connsiteY5" fmla="*/ 741032 h 2866617"/>
              <a:gd name="connsiteX6" fmla="*/ 1780306 w 5186335"/>
              <a:gd name="connsiteY6" fmla="*/ 184 h 2866617"/>
              <a:gd name="connsiteX0" fmla="*/ 1780306 w 5161010"/>
              <a:gd name="connsiteY0" fmla="*/ 184 h 2866617"/>
              <a:gd name="connsiteX1" fmla="*/ 4831355 w 5161010"/>
              <a:gd name="connsiteY1" fmla="*/ 368044 h 2866617"/>
              <a:gd name="connsiteX2" fmla="*/ 5160206 w 5161010"/>
              <a:gd name="connsiteY2" fmla="*/ 1192940 h 2866617"/>
              <a:gd name="connsiteX3" fmla="*/ 4892188 w 5161010"/>
              <a:gd name="connsiteY3" fmla="*/ 1783473 h 2866617"/>
              <a:gd name="connsiteX4" fmla="*/ 924629 w 5161010"/>
              <a:gd name="connsiteY4" fmla="*/ 2866568 h 2866617"/>
              <a:gd name="connsiteX5" fmla="*/ 55 w 5161010"/>
              <a:gd name="connsiteY5" fmla="*/ 741032 h 2866617"/>
              <a:gd name="connsiteX6" fmla="*/ 1780306 w 5161010"/>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228"/>
              <a:gd name="connsiteY0" fmla="*/ 184 h 2866617"/>
              <a:gd name="connsiteX1" fmla="*/ 4831355 w 5161228"/>
              <a:gd name="connsiteY1" fmla="*/ 368044 h 2866617"/>
              <a:gd name="connsiteX2" fmla="*/ 5160206 w 5161228"/>
              <a:gd name="connsiteY2" fmla="*/ 1192940 h 2866617"/>
              <a:gd name="connsiteX3" fmla="*/ 4892188 w 5161228"/>
              <a:gd name="connsiteY3" fmla="*/ 1783473 h 2866617"/>
              <a:gd name="connsiteX4" fmla="*/ 924629 w 5161228"/>
              <a:gd name="connsiteY4" fmla="*/ 2866568 h 2866617"/>
              <a:gd name="connsiteX5" fmla="*/ 55 w 5161228"/>
              <a:gd name="connsiteY5" fmla="*/ 741032 h 2866617"/>
              <a:gd name="connsiteX6" fmla="*/ 1780306 w 5161228"/>
              <a:gd name="connsiteY6" fmla="*/ 184 h 2866617"/>
              <a:gd name="connsiteX0" fmla="*/ 1780306 w 5161987"/>
              <a:gd name="connsiteY0" fmla="*/ 184 h 2866617"/>
              <a:gd name="connsiteX1" fmla="*/ 4831355 w 5161987"/>
              <a:gd name="connsiteY1" fmla="*/ 368044 h 2866617"/>
              <a:gd name="connsiteX2" fmla="*/ 5160206 w 5161987"/>
              <a:gd name="connsiteY2" fmla="*/ 1192940 h 2866617"/>
              <a:gd name="connsiteX3" fmla="*/ 4892188 w 5161987"/>
              <a:gd name="connsiteY3" fmla="*/ 1783473 h 2866617"/>
              <a:gd name="connsiteX4" fmla="*/ 924629 w 5161987"/>
              <a:gd name="connsiteY4" fmla="*/ 2866568 h 2866617"/>
              <a:gd name="connsiteX5" fmla="*/ 55 w 5161987"/>
              <a:gd name="connsiteY5" fmla="*/ 741032 h 2866617"/>
              <a:gd name="connsiteX6" fmla="*/ 1780306 w 5161987"/>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54"/>
              <a:gd name="connsiteY0" fmla="*/ 184 h 2866617"/>
              <a:gd name="connsiteX1" fmla="*/ 4831355 w 5160254"/>
              <a:gd name="connsiteY1" fmla="*/ 368044 h 2866617"/>
              <a:gd name="connsiteX2" fmla="*/ 5160206 w 5160254"/>
              <a:gd name="connsiteY2" fmla="*/ 1192940 h 2866617"/>
              <a:gd name="connsiteX3" fmla="*/ 4892188 w 5160254"/>
              <a:gd name="connsiteY3" fmla="*/ 1783473 h 2866617"/>
              <a:gd name="connsiteX4" fmla="*/ 924629 w 5160254"/>
              <a:gd name="connsiteY4" fmla="*/ 2866568 h 2866617"/>
              <a:gd name="connsiteX5" fmla="*/ 55 w 5160254"/>
              <a:gd name="connsiteY5" fmla="*/ 741032 h 2866617"/>
              <a:gd name="connsiteX6" fmla="*/ 1780306 w 5160254"/>
              <a:gd name="connsiteY6" fmla="*/ 184 h 2866617"/>
              <a:gd name="connsiteX0" fmla="*/ 1780306 w 5160240"/>
              <a:gd name="connsiteY0" fmla="*/ 184 h 2866617"/>
              <a:gd name="connsiteX1" fmla="*/ 4831355 w 5160240"/>
              <a:gd name="connsiteY1" fmla="*/ 368044 h 2866617"/>
              <a:gd name="connsiteX2" fmla="*/ 5160206 w 5160240"/>
              <a:gd name="connsiteY2" fmla="*/ 1192940 h 2866617"/>
              <a:gd name="connsiteX3" fmla="*/ 4892188 w 5160240"/>
              <a:gd name="connsiteY3" fmla="*/ 1783473 h 2866617"/>
              <a:gd name="connsiteX4" fmla="*/ 924629 w 5160240"/>
              <a:gd name="connsiteY4" fmla="*/ 2866568 h 2866617"/>
              <a:gd name="connsiteX5" fmla="*/ 55 w 5160240"/>
              <a:gd name="connsiteY5" fmla="*/ 741032 h 2866617"/>
              <a:gd name="connsiteX6" fmla="*/ 1780306 w 5160240"/>
              <a:gd name="connsiteY6" fmla="*/ 184 h 2866617"/>
              <a:gd name="connsiteX0" fmla="*/ 1780306 w 5160240"/>
              <a:gd name="connsiteY0" fmla="*/ 184 h 2963034"/>
              <a:gd name="connsiteX1" fmla="*/ 4831355 w 5160240"/>
              <a:gd name="connsiteY1" fmla="*/ 368044 h 2963034"/>
              <a:gd name="connsiteX2" fmla="*/ 5160206 w 5160240"/>
              <a:gd name="connsiteY2" fmla="*/ 1192940 h 2963034"/>
              <a:gd name="connsiteX3" fmla="*/ 4892188 w 5160240"/>
              <a:gd name="connsiteY3" fmla="*/ 1783473 h 2963034"/>
              <a:gd name="connsiteX4" fmla="*/ 968043 w 5160240"/>
              <a:gd name="connsiteY4" fmla="*/ 2962989 h 2963034"/>
              <a:gd name="connsiteX5" fmla="*/ 55 w 5160240"/>
              <a:gd name="connsiteY5" fmla="*/ 741032 h 2963034"/>
              <a:gd name="connsiteX6" fmla="*/ 1780306 w 5160240"/>
              <a:gd name="connsiteY6" fmla="*/ 184 h 2963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60240" h="2963034">
                <a:moveTo>
                  <a:pt x="1780306" y="184"/>
                </a:moveTo>
                <a:cubicBezTo>
                  <a:pt x="1781620" y="-9622"/>
                  <a:pt x="4881314" y="376773"/>
                  <a:pt x="4831355" y="368044"/>
                </a:cubicBezTo>
                <a:cubicBezTo>
                  <a:pt x="5064006" y="464949"/>
                  <a:pt x="5157930" y="893806"/>
                  <a:pt x="5160206" y="1192940"/>
                </a:cubicBezTo>
                <a:cubicBezTo>
                  <a:pt x="5162482" y="1492074"/>
                  <a:pt x="5053298" y="1823270"/>
                  <a:pt x="4892188" y="1783473"/>
                </a:cubicBezTo>
                <a:cubicBezTo>
                  <a:pt x="4905667" y="1770747"/>
                  <a:pt x="933297" y="2971588"/>
                  <a:pt x="968043" y="2962989"/>
                </a:cubicBezTo>
                <a:cubicBezTo>
                  <a:pt x="978646" y="2955964"/>
                  <a:pt x="8040" y="746296"/>
                  <a:pt x="55" y="741032"/>
                </a:cubicBezTo>
                <a:cubicBezTo>
                  <a:pt x="-9095" y="756237"/>
                  <a:pt x="1142970" y="229621"/>
                  <a:pt x="1780306" y="184"/>
                </a:cubicBezTo>
                <a:close/>
              </a:path>
            </a:pathLst>
          </a:custGeom>
          <a:gradFill>
            <a:gsLst>
              <a:gs pos="0">
                <a:srgbClr val="FFFFFF">
                  <a:alpha val="60000"/>
                </a:srgbClr>
              </a:gs>
              <a:gs pos="37000">
                <a:srgbClr val="FFFFFF">
                  <a:alpha val="61000"/>
                </a:srgb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solidFill>
                <a:srgbClr val="FFFFFF"/>
              </a:solidFill>
            </a:endParaRPr>
          </a:p>
        </p:txBody>
      </p:sp>
    </p:spTree>
    <p:extLst>
      <p:ext uri="{BB962C8B-B14F-4D97-AF65-F5344CB8AC3E}">
        <p14:creationId xmlns:p14="http://schemas.microsoft.com/office/powerpoint/2010/main" val="3647883967"/>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an Lg" descr="AST-CanTrashLg.png"/>
          <p:cNvPicPr>
            <a:picLocks noChangeAspect="1"/>
          </p:cNvPicPr>
          <p:nvPr/>
        </p:nvPicPr>
        <p:blipFill>
          <a:blip r:embed="rId4" cstate="print"/>
          <a:stretch>
            <a:fillRect/>
          </a:stretch>
        </p:blipFill>
        <p:spPr>
          <a:xfrm>
            <a:off x="1264013" y="3260256"/>
            <a:ext cx="1582764" cy="1582764"/>
          </a:xfrm>
          <a:prstGeom prst="rect">
            <a:avLst/>
          </a:prstGeom>
        </p:spPr>
      </p:pic>
      <p:sp>
        <p:nvSpPr>
          <p:cNvPr id="7" name="Detail 1"/>
          <p:cNvSpPr txBox="1"/>
          <p:nvPr/>
        </p:nvSpPr>
        <p:spPr>
          <a:xfrm>
            <a:off x="533400" y="4690408"/>
            <a:ext cx="8077200" cy="1938992"/>
          </a:xfrm>
          <a:prstGeom prst="rect">
            <a:avLst/>
          </a:prstGeom>
          <a:noFill/>
        </p:spPr>
        <p:txBody>
          <a:bodyPr wrap="square" rtlCol="0" anchor="b" anchorCtr="0">
            <a:spAutoFit/>
          </a:bodyPr>
          <a:lstStyle/>
          <a:p>
            <a:pPr lvl="0" algn="ctr"/>
            <a:r>
              <a:rPr lang="en-US" sz="2400" dirty="0" smtClean="0"/>
              <a:t>Dry trash? Empty container.</a:t>
            </a:r>
          </a:p>
          <a:p>
            <a:pPr lvl="0" algn="ctr"/>
            <a:r>
              <a:rPr lang="en-US" sz="2400" dirty="0" smtClean="0"/>
              <a:t>Soiled Liner? Change it.</a:t>
            </a:r>
          </a:p>
          <a:p>
            <a:pPr lvl="0" algn="ctr"/>
            <a:r>
              <a:rPr lang="en-US" sz="2400" dirty="0" smtClean="0">
                <a:solidFill>
                  <a:schemeClr val="tx2"/>
                </a:solidFill>
              </a:rPr>
              <a:t>Spray the inside.  </a:t>
            </a:r>
          </a:p>
          <a:p>
            <a:pPr algn="ctr"/>
            <a:r>
              <a:rPr lang="en-US" sz="2400" dirty="0" smtClean="0">
                <a:solidFill>
                  <a:schemeClr val="tx2"/>
                </a:solidFill>
              </a:rPr>
              <a:t>Reline.</a:t>
            </a:r>
            <a:endParaRPr lang="en-US" sz="2800" dirty="0" smtClean="0"/>
          </a:p>
          <a:p>
            <a:pPr lvl="0" algn="ctr"/>
            <a:r>
              <a:rPr lang="en-US" sz="2400" dirty="0" smtClean="0">
                <a:solidFill>
                  <a:schemeClr val="tx2"/>
                </a:solidFill>
              </a:rPr>
              <a:t>Clean outside.</a:t>
            </a:r>
          </a:p>
        </p:txBody>
      </p:sp>
      <p:sp>
        <p:nvSpPr>
          <p:cNvPr id="10" name="Sub Task"/>
          <p:cNvSpPr txBox="1"/>
          <p:nvPr/>
        </p:nvSpPr>
        <p:spPr>
          <a:xfrm>
            <a:off x="1066800" y="1447800"/>
            <a:ext cx="6019800" cy="1836400"/>
          </a:xfrm>
          <a:prstGeom prst="rect">
            <a:avLst/>
          </a:prstGeom>
          <a:noFill/>
        </p:spPr>
        <p:txBody>
          <a:bodyPr wrap="square" rtlCol="0">
            <a:spAutoFit/>
          </a:bodyPr>
          <a:lstStyle/>
          <a:p>
            <a:pPr>
              <a:lnSpc>
                <a:spcPts val="3400"/>
              </a:lnSpc>
            </a:pPr>
            <a:r>
              <a:rPr lang="en-US" sz="2400" b="1" dirty="0" smtClean="0"/>
              <a:t>Empty trash containers</a:t>
            </a:r>
          </a:p>
          <a:p>
            <a:pPr>
              <a:lnSpc>
                <a:spcPts val="3400"/>
              </a:lnSpc>
            </a:pPr>
            <a:r>
              <a:rPr lang="en-US" sz="2400" b="1" dirty="0" smtClean="0"/>
              <a:t>Spray interior</a:t>
            </a:r>
          </a:p>
          <a:p>
            <a:pPr>
              <a:lnSpc>
                <a:spcPts val="3400"/>
              </a:lnSpc>
            </a:pPr>
            <a:r>
              <a:rPr lang="en-US" sz="2400" b="1" dirty="0" smtClean="0"/>
              <a:t>Reline</a:t>
            </a:r>
          </a:p>
          <a:p>
            <a:pPr>
              <a:lnSpc>
                <a:spcPts val="3400"/>
              </a:lnSpc>
            </a:pPr>
            <a:r>
              <a:rPr lang="en-US" sz="2400" b="1" dirty="0" smtClean="0"/>
              <a:t>Spot clean exterior</a:t>
            </a:r>
          </a:p>
        </p:txBody>
      </p:sp>
      <p:pic>
        <p:nvPicPr>
          <p:cNvPr id="12" name="Can Sm" descr="AST-CanTrashSm.png"/>
          <p:cNvPicPr>
            <a:picLocks noChangeAspect="1"/>
          </p:cNvPicPr>
          <p:nvPr/>
        </p:nvPicPr>
        <p:blipFill>
          <a:blip r:embed="rId5" cstate="print"/>
          <a:stretch>
            <a:fillRect/>
          </a:stretch>
        </p:blipFill>
        <p:spPr>
          <a:xfrm flipH="1">
            <a:off x="1189672" y="3964651"/>
            <a:ext cx="743899" cy="791382"/>
          </a:xfrm>
          <a:prstGeom prst="rect">
            <a:avLst/>
          </a:prstGeom>
        </p:spPr>
      </p:pic>
      <p:sp>
        <p:nvSpPr>
          <p:cNvPr id="9" name="Title 8"/>
          <p:cNvSpPr>
            <a:spLocks noGrp="1"/>
          </p:cNvSpPr>
          <p:nvPr>
            <p:ph type="title"/>
          </p:nvPr>
        </p:nvSpPr>
        <p:spPr>
          <a:xfrm>
            <a:off x="152400" y="166785"/>
            <a:ext cx="5029200" cy="639762"/>
          </a:xfrm>
        </p:spPr>
        <p:txBody>
          <a:bodyPr>
            <a:normAutofit/>
          </a:bodyPr>
          <a:lstStyle/>
          <a:p>
            <a:r>
              <a:rPr lang="en-US" dirty="0" smtClean="0">
                <a:latin typeface="Verdana" pitchFamily="34" charset="0"/>
                <a:ea typeface="Verdana" pitchFamily="34" charset="0"/>
                <a:cs typeface="Verdana" pitchFamily="34" charset="0"/>
              </a:rPr>
              <a:t>Trash Containers</a:t>
            </a:r>
            <a:endParaRPr lang="en-US" dirty="0"/>
          </a:p>
        </p:txBody>
      </p:sp>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3400" y="5159008"/>
            <a:ext cx="1828800" cy="1250899"/>
          </a:xfrm>
          <a:prstGeom prst="rect">
            <a:avLst/>
          </a:prstGeom>
        </p:spPr>
      </p:pic>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16486" y="4977984"/>
            <a:ext cx="1371600" cy="1371600"/>
          </a:xfrm>
          <a:prstGeom prst="rect">
            <a:avLst/>
          </a:prstGeom>
        </p:spPr>
      </p:pic>
      <p:pic>
        <p:nvPicPr>
          <p:cNvPr id="15" name="Swipe" descr="GlassCleanWindow-swipe.png"/>
          <p:cNvPicPr>
            <a:picLocks noChangeAspect="1"/>
          </p:cNvPicPr>
          <p:nvPr/>
        </p:nvPicPr>
        <p:blipFill>
          <a:blip r:embed="rId8" cstate="print"/>
          <a:stretch>
            <a:fillRect/>
          </a:stretch>
        </p:blipFill>
        <p:spPr>
          <a:xfrm rot="1916992">
            <a:off x="644404" y="3319901"/>
            <a:ext cx="1726469" cy="2017132"/>
          </a:xfrm>
          <a:prstGeom prst="rect">
            <a:avLst/>
          </a:prstGeom>
        </p:spPr>
      </p:pic>
      <p:pic>
        <p:nvPicPr>
          <p:cNvPr id="16" name="Arm" descr="GlassCleanWindow-Arm.png"/>
          <p:cNvPicPr>
            <a:picLocks noChangeAspect="1"/>
          </p:cNvPicPr>
          <p:nvPr/>
        </p:nvPicPr>
        <p:blipFill>
          <a:blip r:embed="rId9" cstate="print"/>
          <a:stretch>
            <a:fillRect/>
          </a:stretch>
        </p:blipFill>
        <p:spPr>
          <a:xfrm rot="3150344">
            <a:off x="782919" y="3109633"/>
            <a:ext cx="1726469" cy="2017132"/>
          </a:xfrm>
          <a:prstGeom prst="rect">
            <a:avLst/>
          </a:prstGeom>
        </p:spPr>
      </p:pic>
      <p:grpSp>
        <p:nvGrpSpPr>
          <p:cNvPr id="17" name="Popup"/>
          <p:cNvGrpSpPr/>
          <p:nvPr/>
        </p:nvGrpSpPr>
        <p:grpSpPr>
          <a:xfrm>
            <a:off x="3767919" y="2948400"/>
            <a:ext cx="4614081" cy="1623600"/>
            <a:chOff x="3767919" y="3429000"/>
            <a:chExt cx="4614081" cy="1623600"/>
          </a:xfrm>
          <a:effectLst>
            <a:outerShdw blurRad="50800" dist="38100" dir="2700000" algn="tl" rotWithShape="0">
              <a:prstClr val="black">
                <a:alpha val="40000"/>
              </a:prstClr>
            </a:outerShdw>
          </a:effectLst>
        </p:grpSpPr>
        <p:sp>
          <p:nvSpPr>
            <p:cNvPr id="18" name="Rounded Rectangle 17"/>
            <p:cNvSpPr/>
            <p:nvPr/>
          </p:nvSpPr>
          <p:spPr>
            <a:xfrm>
              <a:off x="3767919" y="3781425"/>
              <a:ext cx="4461681" cy="1271175"/>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19" name="Oval 18"/>
            <p:cNvSpPr/>
            <p:nvPr/>
          </p:nvSpPr>
          <p:spPr>
            <a:xfrm>
              <a:off x="7620000" y="3629025"/>
              <a:ext cx="762000" cy="762000"/>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0" name="TextBox 35"/>
            <p:cNvSpPr txBox="1"/>
            <p:nvPr/>
          </p:nvSpPr>
          <p:spPr>
            <a:xfrm>
              <a:off x="7781925" y="3429000"/>
              <a:ext cx="466794" cy="1107996"/>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1" name="TextBox 32"/>
            <p:cNvSpPr txBox="1"/>
            <p:nvPr/>
          </p:nvSpPr>
          <p:spPr>
            <a:xfrm>
              <a:off x="3844119" y="3924244"/>
              <a:ext cx="3981615"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dirty="0" smtClean="0"/>
                <a:t>If the liner leaked, rinse the inside of the container and let air-dry before relining</a:t>
              </a:r>
              <a:endParaRPr lang="en-US" dirty="0">
                <a:solidFill>
                  <a:schemeClr val="tx2"/>
                </a:solidFill>
              </a:endParaRPr>
            </a:p>
          </p:txBody>
        </p:sp>
      </p:grpSp>
    </p:spTree>
    <p:custDataLst>
      <p:tags r:id="rId1"/>
    </p:custDataLst>
    <p:extLst>
      <p:ext uri="{BB962C8B-B14F-4D97-AF65-F5344CB8AC3E}">
        <p14:creationId xmlns:p14="http://schemas.microsoft.com/office/powerpoint/2010/main" val="95534551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 Task"/>
          <p:cNvSpPr txBox="1"/>
          <p:nvPr/>
        </p:nvSpPr>
        <p:spPr>
          <a:xfrm>
            <a:off x="1066800" y="1447800"/>
            <a:ext cx="6019800" cy="964367"/>
          </a:xfrm>
          <a:prstGeom prst="rect">
            <a:avLst/>
          </a:prstGeom>
          <a:noFill/>
        </p:spPr>
        <p:txBody>
          <a:bodyPr wrap="square" rtlCol="0">
            <a:spAutoFit/>
          </a:bodyPr>
          <a:lstStyle/>
          <a:p>
            <a:pPr>
              <a:lnSpc>
                <a:spcPts val="3400"/>
              </a:lnSpc>
            </a:pPr>
            <a:r>
              <a:rPr lang="en-US" sz="2400" b="1" dirty="0" smtClean="0"/>
              <a:t>Using dusting cloth</a:t>
            </a:r>
          </a:p>
          <a:p>
            <a:pPr>
              <a:lnSpc>
                <a:spcPts val="3400"/>
              </a:lnSpc>
            </a:pPr>
            <a:r>
              <a:rPr lang="en-US" sz="2400" b="1" dirty="0" smtClean="0"/>
              <a:t>and extension duster</a:t>
            </a:r>
          </a:p>
        </p:txBody>
      </p:sp>
      <p:pic>
        <p:nvPicPr>
          <p:cNvPr id="13" name="High-Low" descr="AST-CounterTop.png"/>
          <p:cNvPicPr>
            <a:picLocks noChangeAspect="1"/>
          </p:cNvPicPr>
          <p:nvPr/>
        </p:nvPicPr>
        <p:blipFill>
          <a:blip r:embed="rId4" cstate="print">
            <a:lum contrast="-50000"/>
          </a:blip>
          <a:stretch>
            <a:fillRect/>
          </a:stretch>
        </p:blipFill>
        <p:spPr>
          <a:xfrm flipH="1">
            <a:off x="-76200" y="3048000"/>
            <a:ext cx="3505200" cy="3505200"/>
          </a:xfrm>
          <a:prstGeom prst="rect">
            <a:avLst/>
          </a:prstGeom>
        </p:spPr>
      </p:pic>
      <p:pic>
        <p:nvPicPr>
          <p:cNvPr id="8" name="Mid-level" descr="AST-CounterTop.png" hidden="1"/>
          <p:cNvPicPr>
            <a:picLocks noChangeAspect="1"/>
          </p:cNvPicPr>
          <p:nvPr/>
        </p:nvPicPr>
        <p:blipFill>
          <a:blip r:embed="rId5" cstate="print">
            <a:lum contrast="-50000"/>
          </a:blip>
          <a:stretch>
            <a:fillRect/>
          </a:stretch>
        </p:blipFill>
        <p:spPr>
          <a:xfrm flipH="1">
            <a:off x="-76200" y="2514600"/>
            <a:ext cx="4038600" cy="4038600"/>
          </a:xfrm>
          <a:prstGeom prst="rect">
            <a:avLst/>
          </a:prstGeom>
        </p:spPr>
      </p:pic>
      <p:pic>
        <p:nvPicPr>
          <p:cNvPr id="12" name="Cloth" descr="AST-CanTrashSm.png"/>
          <p:cNvPicPr>
            <a:picLocks noChangeAspect="1"/>
          </p:cNvPicPr>
          <p:nvPr/>
        </p:nvPicPr>
        <p:blipFill>
          <a:blip r:embed="rId6" cstate="print"/>
          <a:stretch>
            <a:fillRect/>
          </a:stretch>
        </p:blipFill>
        <p:spPr>
          <a:xfrm>
            <a:off x="2514600" y="4475113"/>
            <a:ext cx="782687" cy="782687"/>
          </a:xfrm>
          <a:prstGeom prst="rect">
            <a:avLst/>
          </a:prstGeom>
        </p:spPr>
      </p:pic>
      <p:pic>
        <p:nvPicPr>
          <p:cNvPr id="9" name="Ext duster MF" descr="TOL-DusterMF-no-wall.png"/>
          <p:cNvPicPr>
            <a:picLocks noChangeAspect="1"/>
          </p:cNvPicPr>
          <p:nvPr/>
        </p:nvPicPr>
        <p:blipFill>
          <a:blip r:embed="rId7" cstate="print"/>
          <a:stretch>
            <a:fillRect/>
          </a:stretch>
        </p:blipFill>
        <p:spPr>
          <a:xfrm flipH="1">
            <a:off x="533400" y="3162139"/>
            <a:ext cx="1136279" cy="1333661"/>
          </a:xfrm>
          <a:prstGeom prst="rect">
            <a:avLst/>
          </a:prstGeom>
        </p:spPr>
      </p:pic>
      <p:pic>
        <p:nvPicPr>
          <p:cNvPr id="11" name="Ext duster" descr="TOL-DusterExtHandle.png"/>
          <p:cNvPicPr>
            <a:picLocks noChangeAspect="1"/>
          </p:cNvPicPr>
          <p:nvPr/>
        </p:nvPicPr>
        <p:blipFill>
          <a:blip r:embed="rId8" cstate="print"/>
          <a:stretch>
            <a:fillRect/>
          </a:stretch>
        </p:blipFill>
        <p:spPr>
          <a:xfrm rot="11941023" flipH="1">
            <a:off x="1378100" y="4613182"/>
            <a:ext cx="1171518" cy="1171518"/>
          </a:xfrm>
          <a:prstGeom prst="rect">
            <a:avLst/>
          </a:prstGeom>
        </p:spPr>
      </p:pic>
      <p:sp>
        <p:nvSpPr>
          <p:cNvPr id="16" name="Detail 1"/>
          <p:cNvSpPr txBox="1"/>
          <p:nvPr/>
        </p:nvSpPr>
        <p:spPr>
          <a:xfrm>
            <a:off x="3141379" y="2971800"/>
            <a:ext cx="5774022" cy="3416320"/>
          </a:xfrm>
          <a:prstGeom prst="rect">
            <a:avLst/>
          </a:prstGeom>
          <a:noFill/>
        </p:spPr>
        <p:txBody>
          <a:bodyPr wrap="square" rtlCol="0" anchor="b" anchorCtr="0">
            <a:spAutoFit/>
          </a:bodyPr>
          <a:lstStyle/>
          <a:p>
            <a:pPr lvl="0" algn="ctr"/>
            <a:r>
              <a:rPr lang="en-US" sz="2400" dirty="0" smtClean="0"/>
              <a:t>Work top-down; prevent re-soiling</a:t>
            </a:r>
          </a:p>
          <a:p>
            <a:pPr lvl="0" algn="ctr"/>
            <a:endParaRPr lang="en-US" sz="2400" dirty="0" smtClean="0"/>
          </a:p>
          <a:p>
            <a:pPr lvl="0" algn="ctr"/>
            <a:r>
              <a:rPr lang="en-US" sz="2400" dirty="0" smtClean="0"/>
              <a:t>Use extension tools on high and low surfaces to minimize stretching and bending</a:t>
            </a:r>
          </a:p>
          <a:p>
            <a:pPr lvl="0" algn="ctr"/>
            <a:endParaRPr lang="en-US" sz="2400" dirty="0" smtClean="0"/>
          </a:p>
          <a:p>
            <a:pPr lvl="0" algn="ctr"/>
            <a:endParaRPr lang="en-US" sz="2400" dirty="0" smtClean="0"/>
          </a:p>
          <a:p>
            <a:pPr lvl="0" algn="ctr"/>
            <a:r>
              <a:rPr lang="en-US" sz="2400" dirty="0" smtClean="0"/>
              <a:t>Use dusting cloths on mid-level surfaces</a:t>
            </a:r>
          </a:p>
        </p:txBody>
      </p:sp>
      <p:sp>
        <p:nvSpPr>
          <p:cNvPr id="18" name="Detail 2"/>
          <p:cNvSpPr txBox="1"/>
          <p:nvPr/>
        </p:nvSpPr>
        <p:spPr>
          <a:xfrm>
            <a:off x="3252175" y="4960203"/>
            <a:ext cx="5552430" cy="830997"/>
          </a:xfrm>
          <a:prstGeom prst="rect">
            <a:avLst/>
          </a:prstGeom>
          <a:noFill/>
        </p:spPr>
        <p:txBody>
          <a:bodyPr wrap="square" rtlCol="0" anchor="b" anchorCtr="0">
            <a:spAutoFit/>
          </a:bodyPr>
          <a:lstStyle/>
          <a:p>
            <a:pPr lvl="0" algn="ctr"/>
            <a:r>
              <a:rPr lang="en-US" sz="2400" dirty="0" smtClean="0">
                <a:solidFill>
                  <a:schemeClr val="tx2"/>
                </a:solidFill>
              </a:rPr>
              <a:t>Minimize strain on your body.</a:t>
            </a:r>
          </a:p>
          <a:p>
            <a:pPr lvl="0" algn="ctr"/>
            <a:endParaRPr lang="en-US" sz="2400" dirty="0" smtClean="0">
              <a:solidFill>
                <a:schemeClr val="tx2"/>
              </a:solidFill>
            </a:endParaRPr>
          </a:p>
        </p:txBody>
      </p:sp>
      <p:sp>
        <p:nvSpPr>
          <p:cNvPr id="2" name="Title 1"/>
          <p:cNvSpPr>
            <a:spLocks noGrp="1"/>
          </p:cNvSpPr>
          <p:nvPr>
            <p:ph type="title"/>
          </p:nvPr>
        </p:nvSpPr>
        <p:spPr/>
        <p:txBody>
          <a:bodyPr/>
          <a:lstStyle/>
          <a:p>
            <a:pPr lvl="0"/>
            <a:r>
              <a:rPr lang="en-US" dirty="0" smtClean="0">
                <a:latin typeface="Verdana" pitchFamily="34" charset="0"/>
                <a:ea typeface="Verdana" pitchFamily="34" charset="0"/>
                <a:cs typeface="Verdana" pitchFamily="34" charset="0"/>
              </a:rPr>
              <a:t>Dust</a:t>
            </a:r>
            <a:endParaRPr lang="en-US" dirty="0"/>
          </a:p>
        </p:txBody>
      </p:sp>
    </p:spTree>
    <p:custDataLst>
      <p:tags r:id="rId1"/>
    </p:custDataLst>
    <p:extLst>
      <p:ext uri="{BB962C8B-B14F-4D97-AF65-F5344CB8AC3E}">
        <p14:creationId xmlns:p14="http://schemas.microsoft.com/office/powerpoint/2010/main" val="68509934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108882" y="1600200"/>
            <a:ext cx="3234393" cy="646331"/>
          </a:xfrm>
          <a:prstGeom prst="rect">
            <a:avLst/>
          </a:prstGeom>
          <a:noFill/>
        </p:spPr>
        <p:txBody>
          <a:bodyPr wrap="square" rtlCol="0" anchor="b" anchorCtr="0">
            <a:spAutoFit/>
          </a:bodyPr>
          <a:lstStyle/>
          <a:p>
            <a:pPr lvl="0" algn="ctr"/>
            <a:r>
              <a:rPr lang="en-US" dirty="0" smtClean="0">
                <a:solidFill>
                  <a:schemeClr val="tx2"/>
                </a:solidFill>
              </a:rPr>
              <a:t>Apply disinfectant cleaner </a:t>
            </a:r>
          </a:p>
          <a:p>
            <a:pPr lvl="0" algn="ctr"/>
            <a:r>
              <a:rPr lang="en-US" dirty="0" smtClean="0">
                <a:solidFill>
                  <a:schemeClr val="tx2"/>
                </a:solidFill>
              </a:rPr>
              <a:t>to all sinks and mirrors.</a:t>
            </a:r>
          </a:p>
        </p:txBody>
      </p:sp>
      <p:pic>
        <p:nvPicPr>
          <p:cNvPr id="25" name="sink mirror" descr="AST-Table.png"/>
          <p:cNvPicPr>
            <a:picLocks noChangeAspect="1"/>
          </p:cNvPicPr>
          <p:nvPr/>
        </p:nvPicPr>
        <p:blipFill>
          <a:blip r:embed="rId4" cstate="print"/>
          <a:stretch>
            <a:fillRect/>
          </a:stretch>
        </p:blipFill>
        <p:spPr>
          <a:xfrm>
            <a:off x="180486" y="2434223"/>
            <a:ext cx="1567596" cy="3135192"/>
          </a:xfrm>
          <a:prstGeom prst="rect">
            <a:avLst/>
          </a:prstGeom>
        </p:spPr>
      </p:pic>
      <p:sp>
        <p:nvSpPr>
          <p:cNvPr id="12" name="Detail 2"/>
          <p:cNvSpPr txBox="1"/>
          <p:nvPr/>
        </p:nvSpPr>
        <p:spPr>
          <a:xfrm>
            <a:off x="2711879" y="3905071"/>
            <a:ext cx="2940479" cy="1200329"/>
          </a:xfrm>
          <a:prstGeom prst="rect">
            <a:avLst/>
          </a:prstGeom>
          <a:noFill/>
        </p:spPr>
        <p:txBody>
          <a:bodyPr wrap="square" rtlCol="0" anchor="b" anchorCtr="0">
            <a:spAutoFit/>
          </a:bodyPr>
          <a:lstStyle/>
          <a:p>
            <a:pPr algn="ctr"/>
            <a:r>
              <a:rPr lang="en-US" dirty="0" smtClean="0">
                <a:solidFill>
                  <a:schemeClr val="tx2"/>
                </a:solidFill>
              </a:rPr>
              <a:t>Wipe sinks to clean. Dry with a clean, soft cloth and polish chrome as applicable.</a:t>
            </a:r>
          </a:p>
        </p:txBody>
      </p:sp>
      <p:sp>
        <p:nvSpPr>
          <p:cNvPr id="34" name="Title 1"/>
          <p:cNvSpPr>
            <a:spLocks noGrp="1"/>
          </p:cNvSpPr>
          <p:nvPr>
            <p:ph type="title"/>
          </p:nvPr>
        </p:nvSpPr>
        <p:spPr>
          <a:xfrm>
            <a:off x="152400" y="166785"/>
            <a:ext cx="5029200" cy="639762"/>
          </a:xfrm>
        </p:spPr>
        <p:txBody>
          <a:bodyPr>
            <a:normAutofit/>
          </a:bodyPr>
          <a:lstStyle/>
          <a:p>
            <a:pPr lvl="0"/>
            <a:r>
              <a:rPr lang="en-US" dirty="0" smtClean="0">
                <a:latin typeface="Verdana" pitchFamily="34" charset="0"/>
                <a:ea typeface="Verdana" pitchFamily="34" charset="0"/>
                <a:cs typeface="Verdana" pitchFamily="34" charset="0"/>
              </a:rPr>
              <a:t>Disinfect Sink and Mirror</a:t>
            </a:r>
            <a:endParaRPr lang="en-US" dirty="0"/>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6058" y="2133600"/>
            <a:ext cx="1095228" cy="1547922"/>
          </a:xfrm>
          <a:prstGeom prst="rect">
            <a:avLst/>
          </a:prstGeom>
        </p:spPr>
      </p:pic>
      <p:grpSp>
        <p:nvGrpSpPr>
          <p:cNvPr id="39" name="Popup"/>
          <p:cNvGrpSpPr/>
          <p:nvPr/>
        </p:nvGrpSpPr>
        <p:grpSpPr>
          <a:xfrm>
            <a:off x="394560" y="5267322"/>
            <a:ext cx="5257798" cy="1528788"/>
            <a:chOff x="5334000" y="3014328"/>
            <a:chExt cx="2975429" cy="2987436"/>
          </a:xfrm>
          <a:effectLst>
            <a:outerShdw blurRad="50800" dist="38100" dir="2700000" algn="tl" rotWithShape="0">
              <a:prstClr val="black">
                <a:alpha val="40000"/>
              </a:prstClr>
            </a:outerShdw>
          </a:effectLst>
        </p:grpSpPr>
        <p:sp>
          <p:nvSpPr>
            <p:cNvPr id="40" name="Rounded Rectangle 39"/>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41" name="Oval 40"/>
            <p:cNvSpPr/>
            <p:nvPr/>
          </p:nvSpPr>
          <p:spPr>
            <a:xfrm>
              <a:off x="7952153" y="3428998"/>
              <a:ext cx="357276" cy="1232925"/>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42" name="TextBox 35"/>
            <p:cNvSpPr txBox="1"/>
            <p:nvPr/>
          </p:nvSpPr>
          <p:spPr>
            <a:xfrm>
              <a:off x="8006243" y="3014328"/>
              <a:ext cx="193142" cy="178684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43" name="TextBox 32"/>
            <p:cNvSpPr txBox="1"/>
            <p:nvPr/>
          </p:nvSpPr>
          <p:spPr>
            <a:xfrm>
              <a:off x="5503746" y="3896751"/>
              <a:ext cx="2354546" cy="21050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1600" dirty="0" smtClean="0"/>
                <a:t>Option:</a:t>
              </a:r>
            </a:p>
            <a:p>
              <a:pPr lvl="0" algn="ctr"/>
              <a:r>
                <a:rPr lang="en-US" sz="1600" dirty="0" smtClean="0"/>
                <a:t> Spray </a:t>
              </a:r>
              <a:r>
                <a:rPr lang="en-US" sz="1600" dirty="0"/>
                <a:t>and </a:t>
              </a:r>
              <a:r>
                <a:rPr lang="en-US" sz="1600" dirty="0" smtClean="0"/>
                <a:t>wipe all surfaces to clean. </a:t>
              </a:r>
              <a:endParaRPr lang="en-US" sz="1600" dirty="0"/>
            </a:p>
            <a:p>
              <a:pPr lvl="0" algn="ctr"/>
              <a:r>
                <a:rPr lang="en-US" sz="1600" dirty="0" smtClean="0"/>
                <a:t>Re-spray and allow </a:t>
              </a:r>
              <a:r>
                <a:rPr lang="en-US" sz="1600" dirty="0"/>
                <a:t>to air </a:t>
              </a:r>
              <a:r>
                <a:rPr lang="en-US" sz="1600" dirty="0" smtClean="0"/>
                <a:t>dry. </a:t>
              </a:r>
              <a:endParaRPr lang="en-US" sz="1600" dirty="0"/>
            </a:p>
          </p:txBody>
        </p:sp>
      </p:grpSp>
      <p:pic>
        <p:nvPicPr>
          <p:cNvPr id="49" name="Bottle" descr="Spray-Bottle.png"/>
          <p:cNvPicPr>
            <a:picLocks noChangeAspect="1"/>
          </p:cNvPicPr>
          <p:nvPr/>
        </p:nvPicPr>
        <p:blipFill>
          <a:blip r:embed="rId6" cstate="print"/>
          <a:stretch>
            <a:fillRect/>
          </a:stretch>
        </p:blipFill>
        <p:spPr>
          <a:xfrm>
            <a:off x="1374000" y="3891721"/>
            <a:ext cx="1349487" cy="1366079"/>
          </a:xfrm>
          <a:prstGeom prst="rect">
            <a:avLst/>
          </a:prstGeom>
        </p:spPr>
      </p:pic>
      <p:pic>
        <p:nvPicPr>
          <p:cNvPr id="50" name="Trigger" descr="Spray-Bottle-trigger.png"/>
          <p:cNvPicPr>
            <a:picLocks noChangeAspect="1"/>
          </p:cNvPicPr>
          <p:nvPr/>
        </p:nvPicPr>
        <p:blipFill>
          <a:blip r:embed="rId7" cstate="print"/>
          <a:stretch>
            <a:fillRect/>
          </a:stretch>
        </p:blipFill>
        <p:spPr>
          <a:xfrm rot="722862">
            <a:off x="2224054" y="4063206"/>
            <a:ext cx="254412" cy="271004"/>
          </a:xfrm>
          <a:prstGeom prst="rect">
            <a:avLst/>
          </a:prstGeom>
        </p:spPr>
      </p:pic>
      <p:pic>
        <p:nvPicPr>
          <p:cNvPr id="51" name="Spray" descr="Spray-Bottle-spray.png"/>
          <p:cNvPicPr>
            <a:picLocks noChangeAspect="1"/>
          </p:cNvPicPr>
          <p:nvPr/>
        </p:nvPicPr>
        <p:blipFill>
          <a:blip r:embed="rId8" cstate="print"/>
          <a:stretch>
            <a:fillRect/>
          </a:stretch>
        </p:blipFill>
        <p:spPr>
          <a:xfrm>
            <a:off x="1371600" y="3889321"/>
            <a:ext cx="1349487" cy="1366079"/>
          </a:xfrm>
          <a:prstGeom prst="rect">
            <a:avLst/>
          </a:prstGeom>
        </p:spPr>
      </p:pic>
      <p:sp>
        <p:nvSpPr>
          <p:cNvPr id="2" name="TextBox 1"/>
          <p:cNvSpPr txBox="1"/>
          <p:nvPr/>
        </p:nvSpPr>
        <p:spPr>
          <a:xfrm>
            <a:off x="5791200" y="3289042"/>
            <a:ext cx="2295525" cy="1200329"/>
          </a:xfrm>
          <a:prstGeom prst="rect">
            <a:avLst/>
          </a:prstGeom>
          <a:noFill/>
        </p:spPr>
        <p:txBody>
          <a:bodyPr wrap="square" rtlCol="0">
            <a:spAutoFit/>
          </a:bodyPr>
          <a:lstStyle/>
          <a:p>
            <a:pPr lvl="0" algn="ctr"/>
            <a:r>
              <a:rPr lang="en-US" dirty="0">
                <a:solidFill>
                  <a:srgbClr val="3D443E"/>
                </a:solidFill>
              </a:rPr>
              <a:t>Clean mirrors (including frames) </a:t>
            </a:r>
          </a:p>
          <a:p>
            <a:pPr lvl="0" algn="ctr"/>
            <a:r>
              <a:rPr lang="en-US" dirty="0">
                <a:solidFill>
                  <a:srgbClr val="3D443E"/>
                </a:solidFill>
              </a:rPr>
              <a:t>with paper towels or squeegee</a:t>
            </a:r>
            <a:r>
              <a:rPr lang="en-US" dirty="0" smtClean="0">
                <a:solidFill>
                  <a:srgbClr val="3D443E"/>
                </a:solidFill>
              </a:rPr>
              <a:t>.</a:t>
            </a:r>
            <a:endParaRPr lang="en-US" dirty="0">
              <a:solidFill>
                <a:srgbClr val="3D443E"/>
              </a:solidFill>
            </a:endParaRPr>
          </a:p>
        </p:txBody>
      </p:sp>
      <p:sp>
        <p:nvSpPr>
          <p:cNvPr id="4" name="TextBox 3"/>
          <p:cNvSpPr txBox="1"/>
          <p:nvPr/>
        </p:nvSpPr>
        <p:spPr>
          <a:xfrm>
            <a:off x="1683000" y="2609671"/>
            <a:ext cx="2156334" cy="1200329"/>
          </a:xfrm>
          <a:prstGeom prst="rect">
            <a:avLst/>
          </a:prstGeom>
          <a:noFill/>
        </p:spPr>
        <p:txBody>
          <a:bodyPr wrap="square" rtlCol="0">
            <a:spAutoFit/>
          </a:bodyPr>
          <a:lstStyle/>
          <a:p>
            <a:pPr lvl="0" algn="ctr"/>
            <a:r>
              <a:rPr lang="en-US" dirty="0">
                <a:solidFill>
                  <a:srgbClr val="3D443E"/>
                </a:solidFill>
              </a:rPr>
              <a:t>Allow to remain wet </a:t>
            </a:r>
            <a:r>
              <a:rPr lang="en-US" dirty="0" smtClean="0">
                <a:solidFill>
                  <a:srgbClr val="3D443E"/>
                </a:solidFill>
              </a:rPr>
              <a:t>on </a:t>
            </a:r>
            <a:r>
              <a:rPr lang="en-US" dirty="0">
                <a:solidFill>
                  <a:srgbClr val="3D443E"/>
                </a:solidFill>
              </a:rPr>
              <a:t>the surface of sinks </a:t>
            </a:r>
          </a:p>
          <a:p>
            <a:pPr lvl="0" algn="ctr"/>
            <a:r>
              <a:rPr lang="en-US" dirty="0">
                <a:solidFill>
                  <a:srgbClr val="3D443E"/>
                </a:solidFill>
              </a:rPr>
              <a:t>for 10 minutes</a:t>
            </a:r>
            <a:r>
              <a:rPr lang="en-US" dirty="0" smtClean="0">
                <a:solidFill>
                  <a:srgbClr val="3D443E"/>
                </a:solidFill>
              </a:rPr>
              <a:t>.</a:t>
            </a:r>
            <a:endParaRPr lang="en-US" dirty="0">
              <a:solidFill>
                <a:srgbClr val="3D443E"/>
              </a:solidFill>
            </a:endParaRPr>
          </a:p>
        </p:txBody>
      </p:sp>
      <p:pic>
        <p:nvPicPr>
          <p:cNvPr id="33" name="Bucket" descr="AST-DrinkingFountain.png"/>
          <p:cNvPicPr>
            <a:picLocks noChangeAspect="1"/>
          </p:cNvPicPr>
          <p:nvPr/>
        </p:nvPicPr>
        <p:blipFill>
          <a:blip r:embed="rId9" cstate="print"/>
          <a:stretch>
            <a:fillRect/>
          </a:stretch>
        </p:blipFill>
        <p:spPr>
          <a:xfrm flipH="1">
            <a:off x="6405242" y="5486761"/>
            <a:ext cx="844642" cy="844642"/>
          </a:xfrm>
          <a:prstGeom prst="rect">
            <a:avLst/>
          </a:prstGeom>
        </p:spPr>
      </p:pic>
      <p:pic>
        <p:nvPicPr>
          <p:cNvPr id="38" name="Cloth" descr="AST-DrinkingFountain.png"/>
          <p:cNvPicPr>
            <a:picLocks noChangeAspect="1"/>
          </p:cNvPicPr>
          <p:nvPr/>
        </p:nvPicPr>
        <p:blipFill>
          <a:blip r:embed="rId10" cstate="print"/>
          <a:stretch>
            <a:fillRect/>
          </a:stretch>
        </p:blipFill>
        <p:spPr>
          <a:xfrm>
            <a:off x="6963138" y="5708559"/>
            <a:ext cx="844642" cy="844642"/>
          </a:xfrm>
          <a:prstGeom prst="rect">
            <a:avLst/>
          </a:prstGeom>
        </p:spPr>
      </p:pic>
      <p:sp>
        <p:nvSpPr>
          <p:cNvPr id="59" name="Rectangle 58"/>
          <p:cNvSpPr/>
          <p:nvPr/>
        </p:nvSpPr>
        <p:spPr>
          <a:xfrm>
            <a:off x="6248400" y="5029201"/>
            <a:ext cx="2057400" cy="1447800"/>
          </a:xfrm>
          <a:prstGeom prst="rect">
            <a:avLst/>
          </a:prstGeom>
          <a:noFill/>
          <a:ln w="12700">
            <a:solidFill>
              <a:schemeClr val="bg2">
                <a:lumMod val="60000"/>
                <a:lumOff val="40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smtClean="0">
                <a:solidFill>
                  <a:srgbClr val="3D443E"/>
                </a:solidFill>
              </a:rPr>
              <a:t>50% Faster</a:t>
            </a:r>
            <a:endParaRPr lang="en-US" dirty="0">
              <a:solidFill>
                <a:srgbClr val="3D443E"/>
              </a:solidFill>
            </a:endParaRPr>
          </a:p>
        </p:txBody>
      </p:sp>
    </p:spTree>
    <p:custDataLst>
      <p:tags r:id="rId1"/>
    </p:custDataLst>
    <p:extLst>
      <p:ext uri="{BB962C8B-B14F-4D97-AF65-F5344CB8AC3E}">
        <p14:creationId xmlns:p14="http://schemas.microsoft.com/office/powerpoint/2010/main" val="175820799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Bottle" descr="Spray-Bottle.png"/>
          <p:cNvPicPr>
            <a:picLocks noChangeAspect="1"/>
          </p:cNvPicPr>
          <p:nvPr/>
        </p:nvPicPr>
        <p:blipFill>
          <a:blip r:embed="rId4" cstate="print"/>
          <a:stretch>
            <a:fillRect/>
          </a:stretch>
        </p:blipFill>
        <p:spPr>
          <a:xfrm flipH="1">
            <a:off x="457821" y="4604407"/>
            <a:ext cx="1399661" cy="1416869"/>
          </a:xfrm>
          <a:prstGeom prst="rect">
            <a:avLst/>
          </a:prstGeom>
        </p:spPr>
      </p:pic>
      <p:pic>
        <p:nvPicPr>
          <p:cNvPr id="47" name="Trigger" descr="Spray-Bottle-trigger.png"/>
          <p:cNvPicPr>
            <a:picLocks noChangeAspect="1"/>
          </p:cNvPicPr>
          <p:nvPr/>
        </p:nvPicPr>
        <p:blipFill>
          <a:blip r:embed="rId5" cstate="print"/>
          <a:stretch>
            <a:fillRect/>
          </a:stretch>
        </p:blipFill>
        <p:spPr>
          <a:xfrm rot="21498620" flipH="1">
            <a:off x="586830" y="4784368"/>
            <a:ext cx="263871" cy="281079"/>
          </a:xfrm>
          <a:prstGeom prst="rect">
            <a:avLst/>
          </a:prstGeom>
        </p:spPr>
      </p:pic>
      <p:sp>
        <p:nvSpPr>
          <p:cNvPr id="11" name="Detail 1"/>
          <p:cNvSpPr txBox="1"/>
          <p:nvPr/>
        </p:nvSpPr>
        <p:spPr>
          <a:xfrm>
            <a:off x="5351000" y="5581827"/>
            <a:ext cx="3471199" cy="707886"/>
          </a:xfrm>
          <a:prstGeom prst="rect">
            <a:avLst/>
          </a:prstGeom>
          <a:noFill/>
        </p:spPr>
        <p:txBody>
          <a:bodyPr wrap="square" rtlCol="0" anchor="b" anchorCtr="0">
            <a:spAutoFit/>
          </a:bodyPr>
          <a:lstStyle/>
          <a:p>
            <a:pPr lvl="0" algn="ctr"/>
            <a:r>
              <a:rPr lang="en-US" sz="2000" dirty="0" smtClean="0">
                <a:solidFill>
                  <a:schemeClr val="tx2"/>
                </a:solidFill>
              </a:rPr>
              <a:t>Re-spray as necessary </a:t>
            </a:r>
          </a:p>
          <a:p>
            <a:pPr lvl="0" algn="ctr"/>
            <a:r>
              <a:rPr lang="en-US" sz="2000" dirty="0" smtClean="0">
                <a:solidFill>
                  <a:schemeClr val="tx2"/>
                </a:solidFill>
              </a:rPr>
              <a:t>and wipe to clean.</a:t>
            </a:r>
            <a:endParaRPr lang="en-US" sz="2000" dirty="0">
              <a:solidFill>
                <a:schemeClr val="tx2"/>
              </a:solidFill>
            </a:endParaRPr>
          </a:p>
        </p:txBody>
      </p:sp>
      <p:sp>
        <p:nvSpPr>
          <p:cNvPr id="23" name="Option 1"/>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smtClean="0"/>
              <a:t>Option 1</a:t>
            </a:r>
          </a:p>
        </p:txBody>
      </p:sp>
      <p:pic>
        <p:nvPicPr>
          <p:cNvPr id="25" name="toilet" descr="AST-Table.png"/>
          <p:cNvPicPr>
            <a:picLocks noChangeAspect="1"/>
          </p:cNvPicPr>
          <p:nvPr/>
        </p:nvPicPr>
        <p:blipFill>
          <a:blip r:embed="rId6" cstate="print"/>
          <a:stretch>
            <a:fillRect/>
          </a:stretch>
        </p:blipFill>
        <p:spPr>
          <a:xfrm flipH="1">
            <a:off x="1569413" y="4307355"/>
            <a:ext cx="1788645" cy="1788645"/>
          </a:xfrm>
          <a:prstGeom prst="rect">
            <a:avLst/>
          </a:prstGeom>
        </p:spPr>
      </p:pic>
      <p:pic>
        <p:nvPicPr>
          <p:cNvPr id="13" name="swab" descr="AST-Chair.png"/>
          <p:cNvPicPr>
            <a:picLocks noChangeAspect="1"/>
          </p:cNvPicPr>
          <p:nvPr/>
        </p:nvPicPr>
        <p:blipFill>
          <a:blip r:embed="rId7" cstate="print"/>
          <a:stretch>
            <a:fillRect/>
          </a:stretch>
        </p:blipFill>
        <p:spPr>
          <a:xfrm flipH="1">
            <a:off x="769316" y="4133183"/>
            <a:ext cx="1099364" cy="1099364"/>
          </a:xfrm>
          <a:prstGeom prst="rect">
            <a:avLst/>
          </a:prstGeom>
        </p:spPr>
      </p:pic>
      <p:pic>
        <p:nvPicPr>
          <p:cNvPr id="14" name="brush" descr="AST-Chair.png"/>
          <p:cNvPicPr>
            <a:picLocks noChangeAspect="1"/>
          </p:cNvPicPr>
          <p:nvPr/>
        </p:nvPicPr>
        <p:blipFill>
          <a:blip r:embed="rId8" cstate="print"/>
          <a:stretch>
            <a:fillRect/>
          </a:stretch>
        </p:blipFill>
        <p:spPr>
          <a:xfrm rot="495667" flipH="1">
            <a:off x="1053372" y="4398614"/>
            <a:ext cx="1099364" cy="1099364"/>
          </a:xfrm>
          <a:prstGeom prst="rect">
            <a:avLst/>
          </a:prstGeom>
        </p:spPr>
      </p:pic>
      <p:sp>
        <p:nvSpPr>
          <p:cNvPr id="43" name="Title 1"/>
          <p:cNvSpPr>
            <a:spLocks noGrp="1"/>
          </p:cNvSpPr>
          <p:nvPr>
            <p:ph type="title"/>
          </p:nvPr>
        </p:nvSpPr>
        <p:spPr>
          <a:xfrm>
            <a:off x="152400" y="166785"/>
            <a:ext cx="5029200" cy="639762"/>
          </a:xfrm>
        </p:spPr>
        <p:txBody>
          <a:bodyPr>
            <a:normAutofit/>
          </a:bodyPr>
          <a:lstStyle/>
          <a:p>
            <a:pPr lvl="0"/>
            <a:r>
              <a:rPr lang="en-US" dirty="0" smtClean="0">
                <a:latin typeface="Verdana" pitchFamily="34" charset="0"/>
                <a:ea typeface="Verdana" pitchFamily="34" charset="0"/>
                <a:cs typeface="Verdana" pitchFamily="34" charset="0"/>
              </a:rPr>
              <a:t>Disinfect Toilet</a:t>
            </a:r>
            <a:endParaRPr lang="en-US" dirty="0"/>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29350" y="3429000"/>
            <a:ext cx="1338050" cy="881896"/>
          </a:xfrm>
          <a:prstGeom prst="rect">
            <a:avLst/>
          </a:prstGeom>
        </p:spPr>
      </p:pic>
      <p:pic>
        <p:nvPicPr>
          <p:cNvPr id="48" name="Spray" descr="Spray-Bottle-spray.png"/>
          <p:cNvPicPr>
            <a:picLocks noChangeAspect="1"/>
          </p:cNvPicPr>
          <p:nvPr/>
        </p:nvPicPr>
        <p:blipFill>
          <a:blip r:embed="rId10" cstate="print"/>
          <a:stretch>
            <a:fillRect/>
          </a:stretch>
        </p:blipFill>
        <p:spPr>
          <a:xfrm rot="154769" flipH="1">
            <a:off x="412175" y="4610212"/>
            <a:ext cx="1399661" cy="1416869"/>
          </a:xfrm>
          <a:prstGeom prst="rect">
            <a:avLst/>
          </a:prstGeom>
        </p:spPr>
      </p:pic>
      <p:sp>
        <p:nvSpPr>
          <p:cNvPr id="2" name="TextBox 1"/>
          <p:cNvSpPr txBox="1"/>
          <p:nvPr/>
        </p:nvSpPr>
        <p:spPr>
          <a:xfrm>
            <a:off x="3540987" y="3877270"/>
            <a:ext cx="1676400" cy="923330"/>
          </a:xfrm>
          <a:prstGeom prst="rect">
            <a:avLst/>
          </a:prstGeom>
          <a:noFill/>
        </p:spPr>
        <p:txBody>
          <a:bodyPr wrap="square" rtlCol="0">
            <a:spAutoFit/>
          </a:bodyPr>
          <a:lstStyle/>
          <a:p>
            <a:pPr lvl="0"/>
            <a:r>
              <a:rPr lang="en-US" dirty="0">
                <a:solidFill>
                  <a:srgbClr val="3D443E"/>
                </a:solidFill>
              </a:rPr>
              <a:t>Allow 10 minutes </a:t>
            </a:r>
            <a:endParaRPr lang="en-US" dirty="0" smtClean="0">
              <a:solidFill>
                <a:srgbClr val="3D443E"/>
              </a:solidFill>
            </a:endParaRPr>
          </a:p>
          <a:p>
            <a:pPr lvl="0"/>
            <a:r>
              <a:rPr lang="en-US" dirty="0" smtClean="0">
                <a:solidFill>
                  <a:srgbClr val="3D443E"/>
                </a:solidFill>
              </a:rPr>
              <a:t>dwell </a:t>
            </a:r>
            <a:r>
              <a:rPr lang="en-US" dirty="0">
                <a:solidFill>
                  <a:srgbClr val="3D443E"/>
                </a:solidFill>
              </a:rPr>
              <a:t>time</a:t>
            </a:r>
            <a:r>
              <a:rPr lang="en-US" dirty="0" smtClean="0">
                <a:solidFill>
                  <a:srgbClr val="3D443E"/>
                </a:solidFill>
              </a:rPr>
              <a:t>.</a:t>
            </a:r>
            <a:endParaRPr lang="en-US" dirty="0">
              <a:solidFill>
                <a:srgbClr val="3D443E"/>
              </a:solidFill>
            </a:endParaRPr>
          </a:p>
        </p:txBody>
      </p:sp>
      <p:sp>
        <p:nvSpPr>
          <p:cNvPr id="3" name="TextBox 2"/>
          <p:cNvSpPr txBox="1"/>
          <p:nvPr/>
        </p:nvSpPr>
        <p:spPr>
          <a:xfrm>
            <a:off x="304800" y="3316069"/>
            <a:ext cx="3122255" cy="707886"/>
          </a:xfrm>
          <a:prstGeom prst="rect">
            <a:avLst/>
          </a:prstGeom>
          <a:noFill/>
        </p:spPr>
        <p:txBody>
          <a:bodyPr wrap="square" rtlCol="0">
            <a:spAutoFit/>
          </a:bodyPr>
          <a:lstStyle/>
          <a:p>
            <a:pPr lvl="0" algn="ctr"/>
            <a:r>
              <a:rPr lang="en-US" sz="2000" dirty="0" smtClean="0">
                <a:solidFill>
                  <a:schemeClr val="tx2"/>
                </a:solidFill>
              </a:rPr>
              <a:t>Interior </a:t>
            </a:r>
            <a:r>
              <a:rPr lang="en-US" sz="2000" dirty="0">
                <a:solidFill>
                  <a:schemeClr val="tx2"/>
                </a:solidFill>
              </a:rPr>
              <a:t>and </a:t>
            </a:r>
            <a:endParaRPr lang="en-US" sz="2000" dirty="0" smtClean="0">
              <a:solidFill>
                <a:schemeClr val="tx2"/>
              </a:solidFill>
            </a:endParaRPr>
          </a:p>
          <a:p>
            <a:pPr lvl="0" algn="ctr"/>
            <a:r>
              <a:rPr lang="en-US" sz="2000" dirty="0" smtClean="0">
                <a:solidFill>
                  <a:schemeClr val="tx2"/>
                </a:solidFill>
              </a:rPr>
              <a:t>exterior </a:t>
            </a:r>
            <a:r>
              <a:rPr lang="en-US" sz="2000" dirty="0">
                <a:solidFill>
                  <a:schemeClr val="tx2"/>
                </a:solidFill>
              </a:rPr>
              <a:t>surfaces</a:t>
            </a:r>
            <a:r>
              <a:rPr lang="en-US" sz="2000" dirty="0" smtClean="0">
                <a:solidFill>
                  <a:schemeClr val="tx2"/>
                </a:solidFill>
              </a:rPr>
              <a:t>.</a:t>
            </a:r>
            <a:endParaRPr lang="en-US" sz="2000" dirty="0">
              <a:solidFill>
                <a:schemeClr val="tx2"/>
              </a:solidFill>
            </a:endParaRPr>
          </a:p>
        </p:txBody>
      </p:sp>
      <p:sp>
        <p:nvSpPr>
          <p:cNvPr id="4" name="TextBox 3"/>
          <p:cNvSpPr txBox="1"/>
          <p:nvPr/>
        </p:nvSpPr>
        <p:spPr>
          <a:xfrm>
            <a:off x="228600" y="2669738"/>
            <a:ext cx="3581400" cy="707886"/>
          </a:xfrm>
          <a:prstGeom prst="rect">
            <a:avLst/>
          </a:prstGeom>
          <a:noFill/>
        </p:spPr>
        <p:txBody>
          <a:bodyPr wrap="square" rtlCol="0">
            <a:spAutoFit/>
          </a:bodyPr>
          <a:lstStyle/>
          <a:p>
            <a:pPr lvl="0" algn="ctr"/>
            <a:r>
              <a:rPr lang="en-US" sz="2000" dirty="0">
                <a:solidFill>
                  <a:srgbClr val="3D443E"/>
                </a:solidFill>
              </a:rPr>
              <a:t>Apply d</a:t>
            </a:r>
            <a:r>
              <a:rPr lang="en-US" sz="2000" dirty="0"/>
              <a:t>isinfectant cleaner with a trigger sprayer</a:t>
            </a:r>
            <a:r>
              <a:rPr lang="en-US" sz="2000" dirty="0" smtClean="0"/>
              <a:t>.</a:t>
            </a:r>
            <a:endParaRPr lang="en-US" sz="2000" dirty="0"/>
          </a:p>
        </p:txBody>
      </p:sp>
      <p:pic>
        <p:nvPicPr>
          <p:cNvPr id="31" name="Bottle" descr="Spray-Bottle.png"/>
          <p:cNvPicPr>
            <a:picLocks noChangeAspect="1"/>
          </p:cNvPicPr>
          <p:nvPr/>
        </p:nvPicPr>
        <p:blipFill>
          <a:blip r:embed="rId4" cstate="print"/>
          <a:stretch>
            <a:fillRect/>
          </a:stretch>
        </p:blipFill>
        <p:spPr>
          <a:xfrm flipH="1">
            <a:off x="5926862" y="4077571"/>
            <a:ext cx="1372134" cy="1389004"/>
          </a:xfrm>
          <a:prstGeom prst="rect">
            <a:avLst/>
          </a:prstGeom>
        </p:spPr>
      </p:pic>
      <p:pic>
        <p:nvPicPr>
          <p:cNvPr id="32" name="Trigger" descr="Spray-Bottle-trigger.png"/>
          <p:cNvPicPr>
            <a:picLocks noChangeAspect="1"/>
          </p:cNvPicPr>
          <p:nvPr/>
        </p:nvPicPr>
        <p:blipFill>
          <a:blip r:embed="rId5" cstate="print"/>
          <a:stretch>
            <a:fillRect/>
          </a:stretch>
        </p:blipFill>
        <p:spPr>
          <a:xfrm rot="21498620" flipH="1">
            <a:off x="6100703" y="4271607"/>
            <a:ext cx="303627" cy="323428"/>
          </a:xfrm>
          <a:prstGeom prst="rect">
            <a:avLst/>
          </a:prstGeom>
        </p:spPr>
      </p:pic>
      <p:pic>
        <p:nvPicPr>
          <p:cNvPr id="33" name="toilet" descr="AST-Table.png"/>
          <p:cNvPicPr>
            <a:picLocks noChangeAspect="1"/>
          </p:cNvPicPr>
          <p:nvPr/>
        </p:nvPicPr>
        <p:blipFill>
          <a:blip r:embed="rId6" cstate="print"/>
          <a:stretch>
            <a:fillRect/>
          </a:stretch>
        </p:blipFill>
        <p:spPr>
          <a:xfrm flipH="1">
            <a:off x="6511402" y="3686626"/>
            <a:ext cx="1753467" cy="1753467"/>
          </a:xfrm>
          <a:prstGeom prst="rect">
            <a:avLst/>
          </a:prstGeom>
        </p:spPr>
      </p:pic>
      <p:pic>
        <p:nvPicPr>
          <p:cNvPr id="36" name="Spray" descr="Spray-Bottle-spray.png"/>
          <p:cNvPicPr>
            <a:picLocks noChangeAspect="1"/>
          </p:cNvPicPr>
          <p:nvPr/>
        </p:nvPicPr>
        <p:blipFill>
          <a:blip r:embed="rId10" cstate="print"/>
          <a:stretch>
            <a:fillRect/>
          </a:stretch>
        </p:blipFill>
        <p:spPr>
          <a:xfrm rot="154769" flipH="1">
            <a:off x="5897961" y="4083132"/>
            <a:ext cx="1372134" cy="1389004"/>
          </a:xfrm>
          <a:prstGeom prst="rect">
            <a:avLst/>
          </a:prstGeom>
        </p:spPr>
      </p:pic>
    </p:spTree>
    <p:custDataLst>
      <p:tags r:id="rId1"/>
    </p:custDataLst>
    <p:extLst>
      <p:ext uri="{BB962C8B-B14F-4D97-AF65-F5344CB8AC3E}">
        <p14:creationId xmlns:p14="http://schemas.microsoft.com/office/powerpoint/2010/main" val="414793318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toilet" descr="AST-Table.png"/>
          <p:cNvPicPr>
            <a:picLocks noChangeAspect="1"/>
          </p:cNvPicPr>
          <p:nvPr/>
        </p:nvPicPr>
        <p:blipFill>
          <a:blip r:embed="rId4" cstate="print"/>
          <a:stretch>
            <a:fillRect/>
          </a:stretch>
        </p:blipFill>
        <p:spPr>
          <a:xfrm>
            <a:off x="172477" y="2784308"/>
            <a:ext cx="1788645" cy="1788645"/>
          </a:xfrm>
          <a:prstGeom prst="rect">
            <a:avLst/>
          </a:prstGeom>
        </p:spPr>
      </p:pic>
      <p:sp>
        <p:nvSpPr>
          <p:cNvPr id="10" name="Option 2"/>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smtClean="0"/>
              <a:t>Option 2</a:t>
            </a:r>
          </a:p>
        </p:txBody>
      </p:sp>
      <p:sp>
        <p:nvSpPr>
          <p:cNvPr id="17" name="Detail 3"/>
          <p:cNvSpPr txBox="1"/>
          <p:nvPr/>
        </p:nvSpPr>
        <p:spPr>
          <a:xfrm>
            <a:off x="576942" y="5537537"/>
            <a:ext cx="3385504" cy="1015663"/>
          </a:xfrm>
          <a:prstGeom prst="rect">
            <a:avLst/>
          </a:prstGeom>
          <a:noFill/>
        </p:spPr>
        <p:txBody>
          <a:bodyPr wrap="square" rtlCol="0" anchor="b" anchorCtr="0">
            <a:spAutoFit/>
          </a:bodyPr>
          <a:lstStyle/>
          <a:p>
            <a:pPr lvl="0" algn="ctr"/>
            <a:r>
              <a:rPr lang="en-US" sz="2000" dirty="0" smtClean="0">
                <a:solidFill>
                  <a:srgbClr val="3D443E"/>
                </a:solidFill>
              </a:rPr>
              <a:t>Scrub interior surfaces with a bowl swab or brush and flush to rinse.</a:t>
            </a:r>
          </a:p>
        </p:txBody>
      </p:sp>
      <p:sp>
        <p:nvSpPr>
          <p:cNvPr id="43" name="Title 1"/>
          <p:cNvSpPr>
            <a:spLocks noGrp="1"/>
          </p:cNvSpPr>
          <p:nvPr>
            <p:ph type="title"/>
          </p:nvPr>
        </p:nvSpPr>
        <p:spPr>
          <a:xfrm>
            <a:off x="152400" y="166785"/>
            <a:ext cx="5029200" cy="639762"/>
          </a:xfrm>
        </p:spPr>
        <p:txBody>
          <a:bodyPr>
            <a:normAutofit/>
          </a:bodyPr>
          <a:lstStyle/>
          <a:p>
            <a:pPr lvl="0"/>
            <a:r>
              <a:rPr lang="en-US" dirty="0" smtClean="0">
                <a:latin typeface="Verdana" pitchFamily="34" charset="0"/>
                <a:ea typeface="Verdana" pitchFamily="34" charset="0"/>
                <a:cs typeface="Verdana" pitchFamily="34" charset="0"/>
              </a:rPr>
              <a:t>Disinfect Toilet</a:t>
            </a:r>
            <a:endParaRPr lang="en-US" dirty="0"/>
          </a:p>
        </p:txBody>
      </p:sp>
      <p:sp>
        <p:nvSpPr>
          <p:cNvPr id="4" name="TextBox 3"/>
          <p:cNvSpPr txBox="1"/>
          <p:nvPr/>
        </p:nvSpPr>
        <p:spPr>
          <a:xfrm>
            <a:off x="457200" y="4503824"/>
            <a:ext cx="3581400" cy="1015663"/>
          </a:xfrm>
          <a:prstGeom prst="rect">
            <a:avLst/>
          </a:prstGeom>
          <a:noFill/>
        </p:spPr>
        <p:txBody>
          <a:bodyPr wrap="square" rtlCol="0">
            <a:spAutoFit/>
          </a:bodyPr>
          <a:lstStyle/>
          <a:p>
            <a:pPr lvl="0" algn="ctr"/>
            <a:r>
              <a:rPr lang="en-US" sz="2000" dirty="0">
                <a:solidFill>
                  <a:srgbClr val="E18A00"/>
                </a:solidFill>
              </a:rPr>
              <a:t>Apply disinfectant cleaner </a:t>
            </a:r>
            <a:r>
              <a:rPr lang="en-US" sz="2000" dirty="0" smtClean="0">
                <a:solidFill>
                  <a:srgbClr val="E18A00"/>
                </a:solidFill>
              </a:rPr>
              <a:t>to the interior with a bowl brush or swab</a:t>
            </a:r>
            <a:endParaRPr lang="en-US" sz="2000" dirty="0">
              <a:solidFill>
                <a:srgbClr val="E18A00"/>
              </a:solidFill>
            </a:endParaRPr>
          </a:p>
        </p:txBody>
      </p:sp>
      <p:pic>
        <p:nvPicPr>
          <p:cNvPr id="33" name="toilet" descr="AST-Table.png"/>
          <p:cNvPicPr>
            <a:picLocks noChangeAspect="1"/>
          </p:cNvPicPr>
          <p:nvPr/>
        </p:nvPicPr>
        <p:blipFill>
          <a:blip r:embed="rId4" cstate="print"/>
          <a:stretch>
            <a:fillRect/>
          </a:stretch>
        </p:blipFill>
        <p:spPr>
          <a:xfrm flipH="1">
            <a:off x="6705599" y="3657600"/>
            <a:ext cx="2067541" cy="2067541"/>
          </a:xfrm>
          <a:prstGeom prst="rect">
            <a:avLst/>
          </a:prstGeom>
        </p:spPr>
      </p:pic>
      <p:pic>
        <p:nvPicPr>
          <p:cNvPr id="34" name="Bucket" descr="AST-DrinkingFountain.png"/>
          <p:cNvPicPr>
            <a:picLocks noChangeAspect="1"/>
          </p:cNvPicPr>
          <p:nvPr/>
        </p:nvPicPr>
        <p:blipFill>
          <a:blip r:embed="rId5" cstate="print"/>
          <a:stretch>
            <a:fillRect/>
          </a:stretch>
        </p:blipFill>
        <p:spPr>
          <a:xfrm flipH="1">
            <a:off x="4189666" y="5409386"/>
            <a:ext cx="993173" cy="993173"/>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25386" y="2057400"/>
            <a:ext cx="1905000" cy="1905000"/>
          </a:xfrm>
          <a:prstGeom prst="rect">
            <a:avLst/>
          </a:prstGeom>
        </p:spPr>
      </p:pic>
      <p:pic>
        <p:nvPicPr>
          <p:cNvPr id="14" name="brush" descr="AST-Chair.png"/>
          <p:cNvPicPr>
            <a:picLocks noChangeAspect="1"/>
          </p:cNvPicPr>
          <p:nvPr/>
        </p:nvPicPr>
        <p:blipFill>
          <a:blip r:embed="rId7" cstate="print"/>
          <a:stretch>
            <a:fillRect/>
          </a:stretch>
        </p:blipFill>
        <p:spPr>
          <a:xfrm rot="1234343" flipH="1">
            <a:off x="990437" y="2552745"/>
            <a:ext cx="1099364" cy="1099364"/>
          </a:xfrm>
          <a:prstGeom prst="rect">
            <a:avLst/>
          </a:prstGeom>
        </p:spPr>
      </p:pic>
      <p:sp>
        <p:nvSpPr>
          <p:cNvPr id="6" name="TextBox 5"/>
          <p:cNvSpPr txBox="1"/>
          <p:nvPr/>
        </p:nvSpPr>
        <p:spPr>
          <a:xfrm>
            <a:off x="5257800" y="5694674"/>
            <a:ext cx="3327541" cy="707886"/>
          </a:xfrm>
          <a:prstGeom prst="rect">
            <a:avLst/>
          </a:prstGeom>
          <a:noFill/>
        </p:spPr>
        <p:txBody>
          <a:bodyPr wrap="square" rtlCol="0">
            <a:spAutoFit/>
          </a:bodyPr>
          <a:lstStyle/>
          <a:p>
            <a:pPr lvl="0" algn="ctr"/>
            <a:r>
              <a:rPr lang="en-US" sz="2000" dirty="0">
                <a:solidFill>
                  <a:schemeClr val="tx2"/>
                </a:solidFill>
              </a:rPr>
              <a:t>Wipe exterior surfaces and allow to air dry</a:t>
            </a:r>
            <a:r>
              <a:rPr lang="en-US" sz="2000" dirty="0" smtClean="0">
                <a:solidFill>
                  <a:schemeClr val="tx2"/>
                </a:solidFill>
              </a:rPr>
              <a:t>.</a:t>
            </a:r>
            <a:endParaRPr lang="en-US" sz="2000" dirty="0">
              <a:solidFill>
                <a:schemeClr val="tx2"/>
              </a:solidFill>
            </a:endParaRPr>
          </a:p>
        </p:txBody>
      </p:sp>
      <p:pic>
        <p:nvPicPr>
          <p:cNvPr id="37" name="Cloth" descr="AST-DrinkingFountain.png"/>
          <p:cNvPicPr>
            <a:picLocks noChangeAspect="1"/>
          </p:cNvPicPr>
          <p:nvPr/>
        </p:nvPicPr>
        <p:blipFill>
          <a:blip r:embed="rId8" cstate="print"/>
          <a:stretch>
            <a:fillRect/>
          </a:stretch>
        </p:blipFill>
        <p:spPr>
          <a:xfrm flipH="1">
            <a:off x="4255647" y="4639469"/>
            <a:ext cx="747401" cy="747401"/>
          </a:xfrm>
          <a:prstGeom prst="rect">
            <a:avLst/>
          </a:prstGeom>
        </p:spPr>
      </p:pic>
      <p:pic>
        <p:nvPicPr>
          <p:cNvPr id="38" name="Swipe" descr="GlassCleanWindow-swipe.png"/>
          <p:cNvPicPr>
            <a:picLocks noChangeAspect="1"/>
          </p:cNvPicPr>
          <p:nvPr/>
        </p:nvPicPr>
        <p:blipFill>
          <a:blip r:embed="rId9" cstate="print"/>
          <a:stretch>
            <a:fillRect/>
          </a:stretch>
        </p:blipFill>
        <p:spPr>
          <a:xfrm rot="19726602">
            <a:off x="7562288" y="3702569"/>
            <a:ext cx="1313947" cy="1535160"/>
          </a:xfrm>
          <a:prstGeom prst="rect">
            <a:avLst/>
          </a:prstGeom>
        </p:spPr>
      </p:pic>
      <p:pic>
        <p:nvPicPr>
          <p:cNvPr id="39" name="Arm" descr="GlassCleanWindow-Arm.png"/>
          <p:cNvPicPr>
            <a:picLocks noChangeAspect="1"/>
          </p:cNvPicPr>
          <p:nvPr/>
        </p:nvPicPr>
        <p:blipFill>
          <a:blip r:embed="rId10" cstate="print"/>
          <a:stretch>
            <a:fillRect/>
          </a:stretch>
        </p:blipFill>
        <p:spPr>
          <a:xfrm rot="19966764" flipH="1">
            <a:off x="7763321" y="3488461"/>
            <a:ext cx="1327963" cy="1551536"/>
          </a:xfrm>
          <a:prstGeom prst="rect">
            <a:avLst/>
          </a:prstGeom>
        </p:spPr>
      </p:pic>
      <p:sp>
        <p:nvSpPr>
          <p:cNvPr id="7" name="TextBox 6"/>
          <p:cNvSpPr txBox="1"/>
          <p:nvPr/>
        </p:nvSpPr>
        <p:spPr>
          <a:xfrm>
            <a:off x="4954956" y="4114800"/>
            <a:ext cx="1979244" cy="1200329"/>
          </a:xfrm>
          <a:prstGeom prst="rect">
            <a:avLst/>
          </a:prstGeom>
          <a:noFill/>
        </p:spPr>
        <p:txBody>
          <a:bodyPr wrap="square" rtlCol="0">
            <a:spAutoFit/>
          </a:bodyPr>
          <a:lstStyle/>
          <a:p>
            <a:pPr algn="ctr"/>
            <a:r>
              <a:rPr lang="en-US" dirty="0"/>
              <a:t>Wring a cloth in a utility pail of disinfectant cleaner</a:t>
            </a:r>
          </a:p>
        </p:txBody>
      </p:sp>
    </p:spTree>
    <p:custDataLst>
      <p:tags r:id="rId1"/>
    </p:custDataLst>
    <p:extLst>
      <p:ext uri="{BB962C8B-B14F-4D97-AF65-F5344CB8AC3E}">
        <p14:creationId xmlns:p14="http://schemas.microsoft.com/office/powerpoint/2010/main" val="1405175711"/>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etail 1"/>
          <p:cNvSpPr txBox="1"/>
          <p:nvPr/>
        </p:nvSpPr>
        <p:spPr>
          <a:xfrm>
            <a:off x="312016" y="4238700"/>
            <a:ext cx="3918857" cy="1785104"/>
          </a:xfrm>
          <a:prstGeom prst="rect">
            <a:avLst/>
          </a:prstGeom>
          <a:noFill/>
        </p:spPr>
        <p:txBody>
          <a:bodyPr wrap="square" rtlCol="0" anchor="b" anchorCtr="0">
            <a:spAutoFit/>
          </a:bodyPr>
          <a:lstStyle/>
          <a:p>
            <a:pPr lvl="0" algn="ctr"/>
            <a:r>
              <a:rPr lang="en-US" sz="2200" dirty="0" smtClean="0"/>
              <a:t>Spray disinfectant cleaner on all surfaces of the tub and shower.</a:t>
            </a:r>
          </a:p>
          <a:p>
            <a:pPr lvl="0" algn="ctr"/>
            <a:r>
              <a:rPr lang="en-US" sz="2200" dirty="0" smtClean="0">
                <a:solidFill>
                  <a:srgbClr val="E18A00"/>
                </a:solidFill>
              </a:rPr>
              <a:t>Wipe surfaces until clean and streak free. </a:t>
            </a:r>
            <a:endParaRPr lang="en-US" sz="2200" dirty="0">
              <a:solidFill>
                <a:srgbClr val="E18A00"/>
              </a:solidFill>
            </a:endParaRPr>
          </a:p>
        </p:txBody>
      </p:sp>
      <p:pic>
        <p:nvPicPr>
          <p:cNvPr id="25" name="tub" descr="AST-Table.png"/>
          <p:cNvPicPr>
            <a:picLocks noChangeAspect="1"/>
          </p:cNvPicPr>
          <p:nvPr/>
        </p:nvPicPr>
        <p:blipFill>
          <a:blip r:embed="rId4" cstate="print"/>
          <a:stretch>
            <a:fillRect/>
          </a:stretch>
        </p:blipFill>
        <p:spPr>
          <a:xfrm>
            <a:off x="2667000" y="2743200"/>
            <a:ext cx="1721456" cy="1721456"/>
          </a:xfrm>
          <a:prstGeom prst="rect">
            <a:avLst/>
          </a:prstGeom>
        </p:spPr>
      </p:pic>
      <p:pic>
        <p:nvPicPr>
          <p:cNvPr id="12" name="Bucket" descr="AST-DrinkingFountain.png"/>
          <p:cNvPicPr>
            <a:picLocks noChangeAspect="1"/>
          </p:cNvPicPr>
          <p:nvPr/>
        </p:nvPicPr>
        <p:blipFill>
          <a:blip r:embed="rId5" cstate="print"/>
          <a:stretch>
            <a:fillRect/>
          </a:stretch>
        </p:blipFill>
        <p:spPr>
          <a:xfrm flipH="1">
            <a:off x="4175017" y="5611370"/>
            <a:ext cx="1024850" cy="1024850"/>
          </a:xfrm>
          <a:prstGeom prst="rect">
            <a:avLst/>
          </a:prstGeom>
        </p:spPr>
      </p:pic>
      <p:pic>
        <p:nvPicPr>
          <p:cNvPr id="13" name="Cloth" descr="AST-DrinkingFountain.png"/>
          <p:cNvPicPr>
            <a:picLocks noChangeAspect="1"/>
          </p:cNvPicPr>
          <p:nvPr/>
        </p:nvPicPr>
        <p:blipFill>
          <a:blip r:embed="rId6" cstate="print"/>
          <a:stretch>
            <a:fillRect/>
          </a:stretch>
        </p:blipFill>
        <p:spPr>
          <a:xfrm flipH="1">
            <a:off x="4262515" y="4681954"/>
            <a:ext cx="773302" cy="773302"/>
          </a:xfrm>
          <a:prstGeom prst="rect">
            <a:avLst/>
          </a:prstGeom>
        </p:spPr>
      </p:pic>
      <p:sp>
        <p:nvSpPr>
          <p:cNvPr id="14" name="TextBox 13"/>
          <p:cNvSpPr txBox="1"/>
          <p:nvPr/>
        </p:nvSpPr>
        <p:spPr>
          <a:xfrm>
            <a:off x="1066800" y="1447800"/>
            <a:ext cx="6019800" cy="483146"/>
          </a:xfrm>
          <a:prstGeom prst="rect">
            <a:avLst/>
          </a:prstGeom>
          <a:noFill/>
        </p:spPr>
        <p:txBody>
          <a:bodyPr wrap="square" rtlCol="0">
            <a:spAutoFit/>
          </a:bodyPr>
          <a:lstStyle/>
          <a:p>
            <a:pPr>
              <a:lnSpc>
                <a:spcPts val="3400"/>
              </a:lnSpc>
            </a:pPr>
            <a:r>
              <a:rPr lang="en-US" sz="2400" b="1" dirty="0" smtClean="0"/>
              <a:t>Disinfect</a:t>
            </a:r>
          </a:p>
        </p:txBody>
      </p:sp>
      <p:sp>
        <p:nvSpPr>
          <p:cNvPr id="10" name="Detail 3"/>
          <p:cNvSpPr txBox="1"/>
          <p:nvPr/>
        </p:nvSpPr>
        <p:spPr>
          <a:xfrm>
            <a:off x="5334000" y="4681954"/>
            <a:ext cx="3695700" cy="1969770"/>
          </a:xfrm>
          <a:prstGeom prst="rect">
            <a:avLst/>
          </a:prstGeom>
          <a:noFill/>
        </p:spPr>
        <p:txBody>
          <a:bodyPr wrap="square" rtlCol="0" anchor="b" anchorCtr="0">
            <a:spAutoFit/>
          </a:bodyPr>
          <a:lstStyle/>
          <a:p>
            <a:pPr lvl="0" algn="ctr"/>
            <a:r>
              <a:rPr lang="en-US" sz="1200" dirty="0" smtClean="0"/>
              <a:t> </a:t>
            </a:r>
          </a:p>
          <a:p>
            <a:pPr lvl="0" algn="ctr"/>
            <a:r>
              <a:rPr lang="en-US" sz="2200" dirty="0" smtClean="0">
                <a:solidFill>
                  <a:schemeClr val="tx2"/>
                </a:solidFill>
              </a:rPr>
              <a:t>Wipe all surfaces of the tub and shower. </a:t>
            </a:r>
          </a:p>
          <a:p>
            <a:pPr lvl="0" algn="ctr"/>
            <a:r>
              <a:rPr lang="en-US" sz="2200" dirty="0" smtClean="0">
                <a:solidFill>
                  <a:srgbClr val="3D443E"/>
                </a:solidFill>
              </a:rPr>
              <a:t>Turn the cloth to a clean side, re-wipe </a:t>
            </a:r>
          </a:p>
          <a:p>
            <a:pPr lvl="0" algn="ctr"/>
            <a:r>
              <a:rPr lang="en-US" sz="2200" dirty="0" smtClean="0">
                <a:solidFill>
                  <a:srgbClr val="3D443E"/>
                </a:solidFill>
              </a:rPr>
              <a:t> and allow to air-dry.</a:t>
            </a:r>
            <a:endParaRPr lang="en-US" sz="2200" dirty="0">
              <a:solidFill>
                <a:srgbClr val="3D443E"/>
              </a:solidFill>
            </a:endParaRPr>
          </a:p>
        </p:txBody>
      </p:sp>
      <p:sp>
        <p:nvSpPr>
          <p:cNvPr id="39" name="Title 1"/>
          <p:cNvSpPr>
            <a:spLocks noGrp="1"/>
          </p:cNvSpPr>
          <p:nvPr>
            <p:ph type="title"/>
          </p:nvPr>
        </p:nvSpPr>
        <p:spPr>
          <a:xfrm>
            <a:off x="152400" y="166785"/>
            <a:ext cx="5029200" cy="639762"/>
          </a:xfrm>
        </p:spPr>
        <p:txBody>
          <a:bodyPr>
            <a:normAutofit/>
          </a:bodyPr>
          <a:lstStyle/>
          <a:p>
            <a:pPr lvl="0"/>
            <a:r>
              <a:rPr lang="en-US" dirty="0" smtClean="0">
                <a:latin typeface="Verdana" pitchFamily="34" charset="0"/>
                <a:ea typeface="Verdana" pitchFamily="34" charset="0"/>
                <a:cs typeface="Verdana" pitchFamily="34" charset="0"/>
              </a:rPr>
              <a:t>Tub and Shower</a:t>
            </a:r>
            <a:endParaRPr lang="en-US" dirty="0"/>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6800" y="2416628"/>
            <a:ext cx="1622027" cy="1622027"/>
          </a:xfrm>
          <a:prstGeom prst="rect">
            <a:avLst/>
          </a:prstGeom>
        </p:spPr>
      </p:pic>
      <p:pic>
        <p:nvPicPr>
          <p:cNvPr id="42" name="Bottle" descr="Spray-Bottle.png"/>
          <p:cNvPicPr>
            <a:picLocks noChangeAspect="1"/>
          </p:cNvPicPr>
          <p:nvPr/>
        </p:nvPicPr>
        <p:blipFill>
          <a:blip r:embed="rId8" cstate="print"/>
          <a:stretch>
            <a:fillRect/>
          </a:stretch>
        </p:blipFill>
        <p:spPr>
          <a:xfrm flipH="1">
            <a:off x="533400" y="2917924"/>
            <a:ext cx="1084902" cy="1098241"/>
          </a:xfrm>
          <a:prstGeom prst="rect">
            <a:avLst/>
          </a:prstGeom>
        </p:spPr>
      </p:pic>
      <p:pic>
        <p:nvPicPr>
          <p:cNvPr id="43" name="Spray" descr="Spray-Bottle-spray.png"/>
          <p:cNvPicPr>
            <a:picLocks noChangeAspect="1"/>
          </p:cNvPicPr>
          <p:nvPr/>
        </p:nvPicPr>
        <p:blipFill>
          <a:blip r:embed="rId9" cstate="print"/>
          <a:stretch>
            <a:fillRect/>
          </a:stretch>
        </p:blipFill>
        <p:spPr>
          <a:xfrm flipH="1">
            <a:off x="533400" y="2917923"/>
            <a:ext cx="1084902" cy="1098241"/>
          </a:xfrm>
          <a:prstGeom prst="rect">
            <a:avLst/>
          </a:prstGeom>
        </p:spPr>
      </p:pic>
      <p:pic>
        <p:nvPicPr>
          <p:cNvPr id="44" name="Trigger" descr="Spray-Bottle-trigger.png"/>
          <p:cNvPicPr>
            <a:picLocks noChangeAspect="1"/>
          </p:cNvPicPr>
          <p:nvPr/>
        </p:nvPicPr>
        <p:blipFill>
          <a:blip r:embed="rId10" cstate="print"/>
          <a:stretch>
            <a:fillRect/>
          </a:stretch>
        </p:blipFill>
        <p:spPr>
          <a:xfrm flipH="1">
            <a:off x="685800" y="3094438"/>
            <a:ext cx="204530" cy="217869"/>
          </a:xfrm>
          <a:prstGeom prst="rect">
            <a:avLst/>
          </a:prstGeom>
        </p:spPr>
      </p:pic>
      <p:grpSp>
        <p:nvGrpSpPr>
          <p:cNvPr id="19" name="Popup"/>
          <p:cNvGrpSpPr/>
          <p:nvPr/>
        </p:nvGrpSpPr>
        <p:grpSpPr>
          <a:xfrm>
            <a:off x="5105400" y="2918079"/>
            <a:ext cx="2971800" cy="1653921"/>
            <a:chOff x="5334000" y="3238630"/>
            <a:chExt cx="2937567" cy="2523995"/>
          </a:xfrm>
          <a:effectLst>
            <a:outerShdw blurRad="50800" dist="38100" dir="2700000" algn="tl" rotWithShape="0">
              <a:prstClr val="black">
                <a:alpha val="40000"/>
              </a:prstClr>
            </a:outerShdw>
          </a:effectLst>
        </p:grpSpPr>
        <p:sp>
          <p:nvSpPr>
            <p:cNvPr id="20" name="Rounded Rectangle 19"/>
            <p:cNvSpPr/>
            <p:nvPr/>
          </p:nvSpPr>
          <p:spPr>
            <a:xfrm>
              <a:off x="5334000" y="3781425"/>
              <a:ext cx="2895600" cy="1981200"/>
            </a:xfrm>
            <a:prstGeom prst="roundRect">
              <a:avLst/>
            </a:prstGeom>
            <a:solidFill>
              <a:schemeClr val="bg1"/>
            </a:solidFill>
            <a:ln w="38100">
              <a:gradFill>
                <a:gsLst>
                  <a:gs pos="0">
                    <a:schemeClr val="tx2"/>
                  </a:gs>
                  <a:gs pos="100000">
                    <a:schemeClr val="tx1"/>
                  </a:gs>
                </a:gsLst>
                <a:lin ang="81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US" dirty="0"/>
            </a:p>
          </p:txBody>
        </p:sp>
        <p:sp>
          <p:nvSpPr>
            <p:cNvPr id="21" name="Oval 20"/>
            <p:cNvSpPr/>
            <p:nvPr/>
          </p:nvSpPr>
          <p:spPr>
            <a:xfrm>
              <a:off x="7668989" y="3629025"/>
              <a:ext cx="602578" cy="920810"/>
            </a:xfrm>
            <a:prstGeom prst="ellipse">
              <a:avLst/>
            </a:prstGeom>
            <a:solidFill>
              <a:schemeClr val="bg2"/>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6000" b="1" dirty="0">
                <a:latin typeface="Times New Roman" pitchFamily="18" charset="0"/>
                <a:cs typeface="Times New Roman" pitchFamily="18" charset="0"/>
              </a:endParaRPr>
            </a:p>
          </p:txBody>
        </p:sp>
        <p:sp>
          <p:nvSpPr>
            <p:cNvPr id="22" name="TextBox 35"/>
            <p:cNvSpPr txBox="1"/>
            <p:nvPr/>
          </p:nvSpPr>
          <p:spPr>
            <a:xfrm>
              <a:off x="7799776" y="3238630"/>
              <a:ext cx="116699" cy="169087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6600" b="1" dirty="0" smtClean="0">
                  <a:ln w="15875">
                    <a:solidFill>
                      <a:schemeClr val="tx1"/>
                    </a:solidFill>
                  </a:ln>
                  <a:solidFill>
                    <a:schemeClr val="bg1"/>
                  </a:solidFill>
                  <a:latin typeface="Times New Roman" pitchFamily="18" charset="0"/>
                  <a:cs typeface="Times New Roman" pitchFamily="18" charset="0"/>
                </a:rPr>
                <a:t>!</a:t>
              </a:r>
              <a:endParaRPr lang="en-US" sz="6600" b="1" dirty="0">
                <a:ln w="15875">
                  <a:solidFill>
                    <a:schemeClr val="tx1"/>
                  </a:solidFill>
                </a:ln>
                <a:solidFill>
                  <a:schemeClr val="bg1"/>
                </a:solidFill>
                <a:latin typeface="Times New Roman" pitchFamily="18" charset="0"/>
                <a:cs typeface="Times New Roman" pitchFamily="18" charset="0"/>
              </a:endParaRPr>
            </a:p>
          </p:txBody>
        </p:sp>
        <p:sp>
          <p:nvSpPr>
            <p:cNvPr id="23" name="TextBox 32"/>
            <p:cNvSpPr txBox="1"/>
            <p:nvPr/>
          </p:nvSpPr>
          <p:spPr>
            <a:xfrm>
              <a:off x="5427379" y="3986212"/>
              <a:ext cx="2573621" cy="5636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endParaRPr lang="en-US" dirty="0"/>
            </a:p>
          </p:txBody>
        </p:sp>
      </p:grpSp>
      <p:sp>
        <p:nvSpPr>
          <p:cNvPr id="3" name="Rectangle 2"/>
          <p:cNvSpPr/>
          <p:nvPr/>
        </p:nvSpPr>
        <p:spPr>
          <a:xfrm>
            <a:off x="5253115" y="3312307"/>
            <a:ext cx="2681815" cy="1200329"/>
          </a:xfrm>
          <a:prstGeom prst="rect">
            <a:avLst/>
          </a:prstGeom>
        </p:spPr>
        <p:txBody>
          <a:bodyPr wrap="square">
            <a:spAutoFit/>
          </a:bodyPr>
          <a:lstStyle/>
          <a:p>
            <a:pPr lvl="0" algn="ctr"/>
            <a:r>
              <a:rPr lang="en-US" dirty="0">
                <a:solidFill>
                  <a:srgbClr val="E18A00"/>
                </a:solidFill>
              </a:rPr>
              <a:t>Optionally: </a:t>
            </a:r>
          </a:p>
          <a:p>
            <a:pPr lvl="0" algn="ctr"/>
            <a:r>
              <a:rPr lang="en-US" dirty="0"/>
              <a:t>Spray, wipe, </a:t>
            </a:r>
            <a:endParaRPr lang="en-US" dirty="0" smtClean="0"/>
          </a:p>
          <a:p>
            <a:pPr lvl="0" algn="ctr"/>
            <a:r>
              <a:rPr lang="en-US" dirty="0" smtClean="0"/>
              <a:t>re-spray</a:t>
            </a:r>
            <a:r>
              <a:rPr lang="en-US" dirty="0"/>
              <a:t>, and allow to air dry.</a:t>
            </a:r>
            <a:endParaRPr lang="en-US" dirty="0">
              <a:solidFill>
                <a:schemeClr val="tx2"/>
              </a:solidFill>
            </a:endParaRPr>
          </a:p>
        </p:txBody>
      </p:sp>
    </p:spTree>
    <p:custDataLst>
      <p:tags r:id="rId1"/>
    </p:custDataLst>
    <p:extLst>
      <p:ext uri="{BB962C8B-B14F-4D97-AF65-F5344CB8AC3E}">
        <p14:creationId xmlns:p14="http://schemas.microsoft.com/office/powerpoint/2010/main" val="8779651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Fountai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1147" y="2189858"/>
            <a:ext cx="1038644" cy="1841568"/>
          </a:xfrm>
          <a:prstGeom prst="rect">
            <a:avLst/>
          </a:prstGeom>
        </p:spPr>
      </p:pic>
      <p:sp>
        <p:nvSpPr>
          <p:cNvPr id="10" name="Sub Task"/>
          <p:cNvSpPr txBox="1"/>
          <p:nvPr/>
        </p:nvSpPr>
        <p:spPr>
          <a:xfrm>
            <a:off x="1066800" y="1447800"/>
            <a:ext cx="6019800" cy="964367"/>
          </a:xfrm>
          <a:prstGeom prst="rect">
            <a:avLst/>
          </a:prstGeom>
          <a:noFill/>
        </p:spPr>
        <p:txBody>
          <a:bodyPr wrap="square" rtlCol="0">
            <a:spAutoFit/>
          </a:bodyPr>
          <a:lstStyle/>
          <a:p>
            <a:pPr>
              <a:lnSpc>
                <a:spcPts val="3400"/>
              </a:lnSpc>
            </a:pPr>
            <a:r>
              <a:rPr lang="en-US" sz="2400" b="1" dirty="0" smtClean="0"/>
              <a:t>Check and refill </a:t>
            </a:r>
          </a:p>
          <a:p>
            <a:pPr>
              <a:lnSpc>
                <a:spcPts val="3400"/>
              </a:lnSpc>
            </a:pPr>
            <a:r>
              <a:rPr lang="en-US" sz="2400" b="1" dirty="0" smtClean="0"/>
              <a:t>Disinfect </a:t>
            </a:r>
          </a:p>
        </p:txBody>
      </p:sp>
      <p:sp>
        <p:nvSpPr>
          <p:cNvPr id="11" name="Detail 1"/>
          <p:cNvSpPr txBox="1"/>
          <p:nvPr/>
        </p:nvSpPr>
        <p:spPr>
          <a:xfrm>
            <a:off x="381000" y="4491097"/>
            <a:ext cx="8382000" cy="2062103"/>
          </a:xfrm>
          <a:prstGeom prst="rect">
            <a:avLst/>
          </a:prstGeom>
          <a:noFill/>
        </p:spPr>
        <p:txBody>
          <a:bodyPr wrap="square" rtlCol="0" anchor="b" anchorCtr="0">
            <a:spAutoFit/>
          </a:bodyPr>
          <a:lstStyle/>
          <a:p>
            <a:pPr lvl="0" algn="ctr"/>
            <a:r>
              <a:rPr lang="en-US" sz="2400" dirty="0" smtClean="0"/>
              <a:t>Spray and wipe outside of dispensers.</a:t>
            </a:r>
          </a:p>
          <a:p>
            <a:pPr lvl="0" algn="ctr"/>
            <a:r>
              <a:rPr lang="en-US" sz="2400" dirty="0" smtClean="0">
                <a:solidFill>
                  <a:srgbClr val="E18A00"/>
                </a:solidFill>
              </a:rPr>
              <a:t>Dispensers were checked when </a:t>
            </a:r>
            <a:br>
              <a:rPr lang="en-US" sz="2400" dirty="0" smtClean="0">
                <a:solidFill>
                  <a:srgbClr val="E18A00"/>
                </a:solidFill>
              </a:rPr>
            </a:br>
            <a:r>
              <a:rPr lang="en-US" sz="2400" dirty="0" smtClean="0">
                <a:solidFill>
                  <a:srgbClr val="E18A00"/>
                </a:solidFill>
              </a:rPr>
              <a:t>disinfectant cleaner was applied earlier; those needing to be refilled were left open as a reminder.</a:t>
            </a:r>
          </a:p>
          <a:p>
            <a:pPr lvl="0" algn="ctr"/>
            <a:endParaRPr lang="en-US" sz="800" dirty="0" smtClean="0">
              <a:solidFill>
                <a:srgbClr val="E18A00"/>
              </a:solidFill>
            </a:endParaRPr>
          </a:p>
          <a:p>
            <a:pPr lvl="0" algn="ctr"/>
            <a:r>
              <a:rPr lang="en-US" sz="2400" dirty="0" smtClean="0"/>
              <a:t>Fill them now.</a:t>
            </a:r>
            <a:endParaRPr lang="en-US" sz="2400" dirty="0"/>
          </a:p>
        </p:txBody>
      </p:sp>
      <p:pic>
        <p:nvPicPr>
          <p:cNvPr id="8" name="Sink" descr="AST-Sink.png"/>
          <p:cNvPicPr>
            <a:picLocks noChangeAspect="1"/>
          </p:cNvPicPr>
          <p:nvPr/>
        </p:nvPicPr>
        <p:blipFill>
          <a:blip r:embed="rId5" cstate="print"/>
          <a:stretch>
            <a:fillRect/>
          </a:stretch>
        </p:blipFill>
        <p:spPr>
          <a:xfrm>
            <a:off x="1066800" y="2712372"/>
            <a:ext cx="1447800" cy="1447800"/>
          </a:xfrm>
          <a:prstGeom prst="rect">
            <a:avLst/>
          </a:prstGeom>
        </p:spPr>
      </p:pic>
      <p:sp>
        <p:nvSpPr>
          <p:cNvPr id="2" name="Title 1"/>
          <p:cNvSpPr>
            <a:spLocks noGrp="1"/>
          </p:cNvSpPr>
          <p:nvPr>
            <p:ph type="title"/>
          </p:nvPr>
        </p:nvSpPr>
        <p:spPr/>
        <p:txBody>
          <a:bodyPr/>
          <a:lstStyle/>
          <a:p>
            <a:pPr lvl="0"/>
            <a:r>
              <a:rPr lang="en-US" dirty="0" smtClean="0">
                <a:latin typeface="Verdana" pitchFamily="34" charset="0"/>
                <a:ea typeface="Verdana" pitchFamily="34" charset="0"/>
                <a:cs typeface="Verdana" pitchFamily="34" charset="0"/>
              </a:rPr>
              <a:t>Dispensers</a:t>
            </a:r>
            <a:endParaRPr lang="en-US" dirty="0"/>
          </a:p>
        </p:txBody>
      </p:sp>
      <p:pic>
        <p:nvPicPr>
          <p:cNvPr id="12" name="Swipe" descr="GlassCleanWindow-swipe.png"/>
          <p:cNvPicPr>
            <a:picLocks noChangeAspect="1"/>
          </p:cNvPicPr>
          <p:nvPr/>
        </p:nvPicPr>
        <p:blipFill>
          <a:blip r:embed="rId6" cstate="print"/>
          <a:stretch>
            <a:fillRect/>
          </a:stretch>
        </p:blipFill>
        <p:spPr>
          <a:xfrm rot="2189748">
            <a:off x="3684397" y="2236746"/>
            <a:ext cx="1329583" cy="1553428"/>
          </a:xfrm>
          <a:prstGeom prst="rect">
            <a:avLst/>
          </a:prstGeom>
        </p:spPr>
      </p:pic>
      <p:pic>
        <p:nvPicPr>
          <p:cNvPr id="13" name="Arm" descr="GlassCleanWindow-Arm.png"/>
          <p:cNvPicPr>
            <a:picLocks noChangeAspect="1"/>
          </p:cNvPicPr>
          <p:nvPr/>
        </p:nvPicPr>
        <p:blipFill>
          <a:blip r:embed="rId7" cstate="print"/>
          <a:stretch>
            <a:fillRect/>
          </a:stretch>
        </p:blipFill>
        <p:spPr>
          <a:xfrm rot="1798265">
            <a:off x="3332940" y="1777960"/>
            <a:ext cx="1329582" cy="1553427"/>
          </a:xfrm>
          <a:prstGeom prst="rect">
            <a:avLst/>
          </a:prstGeom>
        </p:spPr>
      </p:pic>
    </p:spTree>
    <p:custDataLst>
      <p:tags r:id="rId1"/>
    </p:custDataLst>
    <p:extLst>
      <p:ext uri="{BB962C8B-B14F-4D97-AF65-F5344CB8AC3E}">
        <p14:creationId xmlns:p14="http://schemas.microsoft.com/office/powerpoint/2010/main" val="19286771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867400" y="6034344"/>
            <a:ext cx="2743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etail 1"/>
          <p:cNvSpPr txBox="1"/>
          <p:nvPr/>
        </p:nvSpPr>
        <p:spPr>
          <a:xfrm>
            <a:off x="206296" y="1599486"/>
            <a:ext cx="6042104" cy="4801314"/>
          </a:xfrm>
          <a:prstGeom prst="rect">
            <a:avLst/>
          </a:prstGeom>
          <a:noFill/>
        </p:spPr>
        <p:txBody>
          <a:bodyPr wrap="square" rtlCol="0" anchor="b" anchorCtr="0">
            <a:spAutoFit/>
          </a:bodyPr>
          <a:lstStyle/>
          <a:p>
            <a:pPr lvl="0" algn="ctr"/>
            <a:r>
              <a:rPr lang="en-US" sz="2400" dirty="0" smtClean="0"/>
              <a:t>Most spots, fingerprints,                   and other smudges                                                    occur from 4 to 6 feet off the floor</a:t>
            </a:r>
          </a:p>
          <a:p>
            <a:pPr lvl="0" algn="ctr"/>
            <a:endParaRPr lang="en-US" sz="2400" dirty="0"/>
          </a:p>
          <a:p>
            <a:pPr lvl="0" algn="ctr"/>
            <a:endParaRPr lang="en-US" sz="2400" dirty="0" smtClean="0"/>
          </a:p>
          <a:p>
            <a:pPr lvl="0" algn="ctr"/>
            <a:r>
              <a:rPr lang="en-US" sz="2400" dirty="0" smtClean="0"/>
              <a:t> </a:t>
            </a:r>
          </a:p>
          <a:p>
            <a:pPr lvl="0"/>
            <a:endParaRPr lang="en-US" sz="2400" dirty="0" smtClean="0">
              <a:solidFill>
                <a:srgbClr val="E18A00"/>
              </a:solidFill>
            </a:endParaRPr>
          </a:p>
          <a:p>
            <a:pPr lvl="0"/>
            <a:r>
              <a:rPr lang="en-US" sz="2400" dirty="0" smtClean="0">
                <a:solidFill>
                  <a:srgbClr val="E18A00"/>
                </a:solidFill>
              </a:rPr>
              <a:t>Remove these obvious spots daily; lightly spray glass cleaner on spots, wipe to clean and dry streak-free</a:t>
            </a:r>
          </a:p>
          <a:p>
            <a:pPr lvl="0"/>
            <a:endParaRPr lang="en-US" dirty="0" smtClean="0"/>
          </a:p>
          <a:p>
            <a:pPr lvl="0" algn="ctr"/>
            <a:r>
              <a:rPr lang="en-US" sz="2400" dirty="0" smtClean="0">
                <a:solidFill>
                  <a:srgbClr val="777D78"/>
                </a:solidFill>
              </a:rPr>
              <a:t>Clean the entire piece of glass if necessary</a:t>
            </a:r>
          </a:p>
        </p:txBody>
      </p:sp>
      <p:grpSp>
        <p:nvGrpSpPr>
          <p:cNvPr id="3" name="Group 2"/>
          <p:cNvGrpSpPr/>
          <p:nvPr/>
        </p:nvGrpSpPr>
        <p:grpSpPr>
          <a:xfrm>
            <a:off x="6902669" y="3421200"/>
            <a:ext cx="2035460" cy="2562225"/>
            <a:chOff x="6781800" y="3319719"/>
            <a:chExt cx="2035460" cy="2562225"/>
          </a:xfrm>
        </p:grpSpPr>
        <p:pic>
          <p:nvPicPr>
            <p:cNvPr id="10" name="Door" descr="AST-DoorHardware-Trans1.png"/>
            <p:cNvPicPr>
              <a:picLocks noChangeAspect="1"/>
            </p:cNvPicPr>
            <p:nvPr/>
          </p:nvPicPr>
          <p:blipFill>
            <a:blip r:embed="rId4" cstate="print"/>
            <a:stretch>
              <a:fillRect/>
            </a:stretch>
          </p:blipFill>
          <p:spPr>
            <a:xfrm>
              <a:off x="6781800" y="3319719"/>
              <a:ext cx="2035460" cy="2562225"/>
            </a:xfrm>
            <a:prstGeom prst="rect">
              <a:avLst/>
            </a:prstGeom>
          </p:spPr>
        </p:pic>
        <p:pic>
          <p:nvPicPr>
            <p:cNvPr id="13" name="Door Glass" descr="AST-DoorHardware-Trans2.png"/>
            <p:cNvPicPr>
              <a:picLocks noChangeAspect="1"/>
            </p:cNvPicPr>
            <p:nvPr/>
          </p:nvPicPr>
          <p:blipFill>
            <a:blip r:embed="rId5" cstate="print"/>
            <a:stretch>
              <a:fillRect/>
            </a:stretch>
          </p:blipFill>
          <p:spPr>
            <a:xfrm>
              <a:off x="6781800" y="3319719"/>
              <a:ext cx="2035460" cy="2562225"/>
            </a:xfrm>
            <a:prstGeom prst="rect">
              <a:avLst/>
            </a:prstGeom>
          </p:spPr>
        </p:pic>
      </p:grpSp>
      <p:pic>
        <p:nvPicPr>
          <p:cNvPr id="14" name="Window Sm" descr="AST-Glass2.png"/>
          <p:cNvPicPr>
            <a:picLocks noChangeAspect="1"/>
          </p:cNvPicPr>
          <p:nvPr/>
        </p:nvPicPr>
        <p:blipFill>
          <a:blip r:embed="rId6" cstate="print"/>
          <a:stretch>
            <a:fillRect/>
          </a:stretch>
        </p:blipFill>
        <p:spPr>
          <a:xfrm>
            <a:off x="5552490" y="3337821"/>
            <a:ext cx="1305510" cy="1305510"/>
          </a:xfrm>
          <a:prstGeom prst="rect">
            <a:avLst/>
          </a:prstGeom>
        </p:spPr>
      </p:pic>
      <p:sp>
        <p:nvSpPr>
          <p:cNvPr id="2" name="Title 1"/>
          <p:cNvSpPr>
            <a:spLocks noGrp="1"/>
          </p:cNvSpPr>
          <p:nvPr>
            <p:ph type="title"/>
          </p:nvPr>
        </p:nvSpPr>
        <p:spPr/>
        <p:txBody>
          <a:bodyPr/>
          <a:lstStyle/>
          <a:p>
            <a:pPr lvl="0"/>
            <a:r>
              <a:rPr lang="en-US" dirty="0">
                <a:latin typeface="Verdana" pitchFamily="34" charset="0"/>
                <a:ea typeface="Verdana" pitchFamily="34" charset="0"/>
                <a:cs typeface="Verdana" pitchFamily="34" charset="0"/>
              </a:rPr>
              <a:t>Spot Clean </a:t>
            </a:r>
            <a:r>
              <a:rPr lang="en-US" dirty="0" smtClean="0">
                <a:latin typeface="Verdana" pitchFamily="34" charset="0"/>
                <a:ea typeface="Verdana" pitchFamily="34" charset="0"/>
                <a:cs typeface="Verdana" pitchFamily="34" charset="0"/>
              </a:rPr>
              <a:t>Glass</a:t>
            </a:r>
            <a:endParaRPr lang="en-US" dirty="0"/>
          </a:p>
        </p:txBody>
      </p:sp>
      <p:pic>
        <p:nvPicPr>
          <p:cNvPr id="19" name="Swipe" descr="GlassCleanWindow-swipe.png"/>
          <p:cNvPicPr>
            <a:picLocks noChangeAspect="1"/>
          </p:cNvPicPr>
          <p:nvPr/>
        </p:nvPicPr>
        <p:blipFill>
          <a:blip r:embed="rId7" cstate="print"/>
          <a:stretch>
            <a:fillRect/>
          </a:stretch>
        </p:blipFill>
        <p:spPr>
          <a:xfrm rot="607577">
            <a:off x="5379588" y="3668377"/>
            <a:ext cx="2087033" cy="2438400"/>
          </a:xfrm>
          <a:prstGeom prst="rect">
            <a:avLst/>
          </a:prstGeom>
        </p:spPr>
      </p:pic>
      <p:pic>
        <p:nvPicPr>
          <p:cNvPr id="18" name="Arm" descr="GlassCleanWindow-Arm.png"/>
          <p:cNvPicPr>
            <a:picLocks noChangeAspect="1"/>
          </p:cNvPicPr>
          <p:nvPr/>
        </p:nvPicPr>
        <p:blipFill>
          <a:blip r:embed="rId8" cstate="print"/>
          <a:stretch>
            <a:fillRect/>
          </a:stretch>
        </p:blipFill>
        <p:spPr>
          <a:xfrm rot="2060005">
            <a:off x="5301263" y="3424130"/>
            <a:ext cx="2087033" cy="2438400"/>
          </a:xfrm>
          <a:prstGeom prst="rect">
            <a:avLst/>
          </a:prstGeom>
        </p:spPr>
      </p:pic>
      <p:sp>
        <p:nvSpPr>
          <p:cNvPr id="4" name="TextBox 3"/>
          <p:cNvSpPr txBox="1"/>
          <p:nvPr/>
        </p:nvSpPr>
        <p:spPr>
          <a:xfrm>
            <a:off x="159684" y="3011269"/>
            <a:ext cx="5707716" cy="646331"/>
          </a:xfrm>
          <a:prstGeom prst="rect">
            <a:avLst/>
          </a:prstGeom>
          <a:noFill/>
        </p:spPr>
        <p:txBody>
          <a:bodyPr wrap="square" rtlCol="0">
            <a:spAutoFit/>
          </a:bodyPr>
          <a:lstStyle/>
          <a:p>
            <a:pPr algn="ctr"/>
            <a:r>
              <a:rPr lang="en-US" dirty="0" smtClean="0">
                <a:solidFill>
                  <a:srgbClr val="777D78"/>
                </a:solidFill>
              </a:rPr>
              <a:t>Windows, door glass, display case glass, any other glass surfaces</a:t>
            </a:r>
            <a:endParaRPr lang="en-US" dirty="0">
              <a:solidFill>
                <a:srgbClr val="777D78"/>
              </a:solidFill>
            </a:endParaRPr>
          </a:p>
        </p:txBody>
      </p:sp>
    </p:spTree>
    <p:custDataLst>
      <p:tags r:id="rId1"/>
    </p:custDataLst>
    <p:extLst>
      <p:ext uri="{BB962C8B-B14F-4D97-AF65-F5344CB8AC3E}">
        <p14:creationId xmlns:p14="http://schemas.microsoft.com/office/powerpoint/2010/main" val="95671680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LASHSPRING_ENABLE_BG_AUDIO_TAG" val="0"/>
  <p:tag name="FLASHSPRING_BG_AUDIO_FULL_PATH_TAG" val="C:\Users\Fred\Iosac Services\Hillyard\Powerpoint\Audio\Trash Demo.mp3"/>
  <p:tag name="FLASHSPRING_BG_AUDIO_RELATIVE_PATH_TAG" val="..\Audio\Trash Demo.mp3"/>
  <p:tag name="FLASHSPRING_BG_AUDIO_DURATION_TAG" val="148.1160126"/>
  <p:tag name="FLASHSPRING_BG_AUDIO_LOOP_TAG" val="0"/>
  <p:tag name="FLASHSPRING_PRESENTATION_REFERENCES" val=""/>
  <p:tag name="GENSWF_MOVIE_ONCLICK_URL" val="http://"/>
  <p:tag name="GENSWF_MOVIE_PRESENTATION_END_URL" val="http://"/>
  <p:tag name="ISPRING_SCORM_RATE_QUIZZES" val="0"/>
  <p:tag name="ISPRING_SCORM_PASSING_SCORE" val="100.0000000000"/>
  <p:tag name="ISPRING_RESOURCE_PATHS_HASH" val="f47fad2980124742eb3a1b2ef6477a9279f5fc26"/>
  <p:tag name="ISPRING_RESOURCE_PATHS_HASH_2" val="9d7b465f8f26aeb39cd8211f361355ddb44e9bb"/>
</p:tagLst>
</file>

<file path=ppt/tags/tag10.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6.3|4.5"/>
</p:tagLst>
</file>

<file path=ppt/tags/tag11.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1|7.1"/>
</p:tagLst>
</file>

<file path=ppt/tags/tag12.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5.4|11.3"/>
</p:tagLst>
</file>

<file path=ppt/tags/tag13.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1|8|4.3|6.1|17.4"/>
</p:tagLst>
</file>

<file path=ppt/tags/tag14.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7|7.9|10.4|5.3|5.2|2.5|2.9|2.7|8.4"/>
</p:tagLst>
</file>

<file path=ppt/tags/tag15.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3|3.7|1.8|1.7"/>
</p:tagLst>
</file>

<file path=ppt/tags/tag2.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1.6|5|2.7"/>
</p:tagLst>
</file>

<file path=ppt/tags/tag3.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6|3.8|3.3"/>
</p:tagLst>
</file>

<file path=ppt/tags/tag4.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5.5|7.1|6.3|4.2|14.9"/>
</p:tagLst>
</file>

<file path=ppt/tags/tag5.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21.7|13.7|6.7|13.2|12.5"/>
</p:tagLst>
</file>

<file path=ppt/tags/tag6.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21.7|13.7|6.7|13.2|12.5"/>
</p:tagLst>
</file>

<file path=ppt/tags/tag7.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14.3|12.3|10.7"/>
</p:tagLst>
</file>

<file path=ppt/tags/tag8.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1|2"/>
</p:tagLst>
</file>

<file path=ppt/tags/tag9.xml><?xml version="1.0" encoding="utf-8"?>
<p:tagLst xmlns:a="http://schemas.openxmlformats.org/drawingml/2006/main" xmlns:r="http://schemas.openxmlformats.org/officeDocument/2006/relationships" xmlns:p="http://schemas.openxmlformats.org/presentationml/2006/main">
  <p:tag name="GENSWF_SLIDE_TITLE" val=""/>
  <p:tag name="GENSWF_ADVANCE_TIME" val="112.31"/>
  <p:tag name="TIMING" val="|3|5.7|3"/>
</p:tagLst>
</file>

<file path=ppt/theme/theme1.xml><?xml version="1.0" encoding="utf-8"?>
<a:theme xmlns:a="http://schemas.openxmlformats.org/drawingml/2006/main" name="NewPPTTheme">
  <a:themeElements>
    <a:clrScheme name="CCAP Custodial">
      <a:dk1>
        <a:srgbClr val="3D443E"/>
      </a:dk1>
      <a:lt1>
        <a:srgbClr val="FFFFFF"/>
      </a:lt1>
      <a:dk2>
        <a:srgbClr val="E18A00"/>
      </a:dk2>
      <a:lt2>
        <a:srgbClr val="FFBC53"/>
      </a:lt2>
      <a:accent1>
        <a:srgbClr val="A86700"/>
      </a:accent1>
      <a:accent2>
        <a:srgbClr val="FFE8C5"/>
      </a:accent2>
      <a:accent3>
        <a:srgbClr val="E1E1E0"/>
      </a:accent3>
      <a:accent4>
        <a:srgbClr val="FFFFFF"/>
      </a:accent4>
      <a:accent5>
        <a:srgbClr val="FFFFFF"/>
      </a:accent5>
      <a:accent6>
        <a:srgbClr val="FFFFFF"/>
      </a:accent6>
      <a:hlink>
        <a:srgbClr val="E18A00"/>
      </a:hlink>
      <a:folHlink>
        <a:srgbClr val="3D443E"/>
      </a:folHlink>
    </a:clrScheme>
    <a:fontScheme name="Hillyar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asename0 xmlns="9e3da5c2-1ca3-42e7-a881-845ae1e0cf9e">ResidentRoom(Dorm)-PowerModule-Customize</basename0>
    <Description0 xmlns="9e3da5c2-1ca3-42e7-a881-845ae1e0cf9e" xsi:nil="true"/>
    <Category xmlns="9e3da5c2-1ca3-42e7-a881-845ae1e0cf9e">Classroom Download</Category>
    <ext xmlns="9e3da5c2-1ca3-42e7-a881-845ae1e0cf9e">/PTResidentRoom/ResidentRoom(Dorm)-PowerModule-Customize.pptx</ext>
    <_dlc_DocId xmlns="121b1fa9-e32b-4f28-9162-6c0f2911a79d">E5HMUT4XNY67-58-17</_dlc_DocId>
    <_dlc_DocIdUrl xmlns="121b1fa9-e32b-4f28-9162-6c0f2911a79d">
      <Url>http://moss2013prd:26386/_layouts/15/DocIdRedir.aspx?ID=E5HMUT4XNY67-58-17</Url>
      <Description>E5HMUT4XNY67-58-17</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F0D448BE12FE44AF6209513C0DDC18" ma:contentTypeVersion="16" ma:contentTypeDescription="Create a new document." ma:contentTypeScope="" ma:versionID="90acf3bf86be2ea3e1854e779d206aa6">
  <xsd:schema xmlns:xsd="http://www.w3.org/2001/XMLSchema" xmlns:xs="http://www.w3.org/2001/XMLSchema" xmlns:p="http://schemas.microsoft.com/office/2006/metadata/properties" xmlns:ns2="5ac13d36-6037-4d7c-8ce7-85c4d6fef30b" xmlns:ns3="d891edd0-aa5c-4212-af7f-9bea226dd90c" xmlns:ns4="e347325d-40f0-4be3-94d6-9325f2d4f219" xmlns:ns5="becd36fb-e806-4c35-a613-1b7d2380aa5a" targetNamespace="http://schemas.microsoft.com/office/2006/metadata/properties" ma:root="true" ma:fieldsID="7cc5ffea97b2fd2ea6b36d3c8f770004" ns2:_="" ns3:_="" ns4:_="" ns5:_="">
    <xsd:import namespace="5ac13d36-6037-4d7c-8ce7-85c4d6fef30b"/>
    <xsd:import namespace="d891edd0-aa5c-4212-af7f-9bea226dd90c"/>
    <xsd:import namespace="e347325d-40f0-4be3-94d6-9325f2d4f219"/>
    <xsd:import namespace="becd36fb-e806-4c35-a613-1b7d2380aa5a"/>
    <xsd:element name="properties">
      <xsd:complexType>
        <xsd:sequence>
          <xsd:element name="documentManagement">
            <xsd:complexType>
              <xsd:all>
                <xsd:element ref="ns2:Category" minOccurs="0"/>
                <xsd:element ref="ns3:TaxCatchAll" minOccurs="0"/>
                <xsd:element ref="ns4:Description0" minOccurs="0"/>
                <xsd:element ref="ns5:basename0" minOccurs="0"/>
                <xsd:element ref="ns5:ex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13d36-6037-4d7c-8ce7-85c4d6fef30b" elementFormDefault="qualified">
    <xsd:import namespace="http://schemas.microsoft.com/office/2006/documentManagement/types"/>
    <xsd:import namespace="http://schemas.microsoft.com/office/infopath/2007/PartnerControls"/>
    <xsd:element name="Category" ma:index="8" nillable="true" ma:displayName="Category" ma:default="Do Not Display" ma:format="RadioButtons" ma:internalName="Category">
      <xsd:simpleType>
        <xsd:restriction base="dms:Choice">
          <xsd:enumeration value="Video Online"/>
          <xsd:enumeration value="Classroom Online"/>
          <xsd:enumeration value="Video Download"/>
          <xsd:enumeration value="Classroom Download"/>
          <xsd:enumeration value="Audio"/>
          <xsd:enumeration value="CP"/>
          <xsd:enumeration value="WFC"/>
          <xsd:enumeration value="JC"/>
          <xsd:enumeration value="Video Online-ESP"/>
          <xsd:enumeration value="Classroom Online-ESP"/>
          <xsd:enumeration value="Video Download-ESP"/>
          <xsd:enumeration value="Classroom Download-ESP"/>
          <xsd:enumeration value="Audio-ESP"/>
          <xsd:enumeration value="CP-ESP"/>
          <xsd:enumeration value="WFC-ESP"/>
          <xsd:enumeration value="JC-ESP"/>
          <xsd:enumeration value="Do Not Display"/>
        </xsd:restriction>
      </xsd:simpleType>
    </xsd:element>
  </xsd:schema>
  <xsd:schema xmlns:xsd="http://www.w3.org/2001/XMLSchema" xmlns:xs="http://www.w3.org/2001/XMLSchema" xmlns:dms="http://schemas.microsoft.com/office/2006/documentManagement/types" xmlns:pc="http://schemas.microsoft.com/office/infopath/2007/PartnerControls" targetNamespace="d891edd0-aa5c-4212-af7f-9bea226dd90c"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d9d300cd-4111-4ce0-a22a-1c66165be976}" ma:internalName="TaxCatchAll" ma:showField="CatchAllData" ma:web="d891edd0-aa5c-4212-af7f-9bea226dd90c">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347325d-40f0-4be3-94d6-9325f2d4f219"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ecd36fb-e806-4c35-a613-1b7d2380aa5a" elementFormDefault="qualified">
    <xsd:import namespace="http://schemas.microsoft.com/office/2006/documentManagement/types"/>
    <xsd:import namespace="http://schemas.microsoft.com/office/infopath/2007/PartnerControls"/>
    <xsd:element name="basename0" ma:index="12" nillable="true" ma:displayName="basename" ma:hidden="true" ma:internalName="basename0" ma:readOnly="false">
      <xsd:simpleType>
        <xsd:restriction base="dms:Text">
          <xsd:maxLength value="255"/>
        </xsd:restriction>
      </xsd:simpleType>
    </xsd:element>
    <xsd:element name="ext" ma:index="13" nillable="true" ma:displayName="ext" ma:hidden="true" ma:internalName="ext"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ct:contentTypeSchema xmlns:ct="http://schemas.microsoft.com/office/2006/metadata/contentType" xmlns:ma="http://schemas.microsoft.com/office/2006/metadata/properties/metaAttributes" ct:_="" ma:_="" ma:contentTypeName="Document" ma:contentTypeID="0x010100117645691FAC724E9A24863E0D96512C" ma:contentTypeVersion="9" ma:contentTypeDescription="Create a new document." ma:contentTypeScope="" ma:versionID="6bbb24024535e6cd3e3c7ba61b860f5c">
  <xsd:schema xmlns:xsd="http://www.w3.org/2001/XMLSchema" xmlns:xs="http://www.w3.org/2001/XMLSchema" xmlns:p="http://schemas.microsoft.com/office/2006/metadata/properties" xmlns:ns2="9e3da5c2-1ca3-42e7-a881-845ae1e0cf9e" xmlns:ns3="121b1fa9-e32b-4f28-9162-6c0f2911a79d" targetNamespace="http://schemas.microsoft.com/office/2006/metadata/properties" ma:root="true" ma:fieldsID="396c007a1a26099c4c041bfd4538c57f" ns2:_="" ns3:_="">
    <xsd:import namespace="9e3da5c2-1ca3-42e7-a881-845ae1e0cf9e"/>
    <xsd:import namespace="121b1fa9-e32b-4f28-9162-6c0f2911a79d"/>
    <xsd:element name="properties">
      <xsd:complexType>
        <xsd:sequence>
          <xsd:element name="documentManagement">
            <xsd:complexType>
              <xsd:all>
                <xsd:element ref="ns2:Category" minOccurs="0"/>
                <xsd:element ref="ns2:Description0" minOccurs="0"/>
                <xsd:element ref="ns2:basename0" minOccurs="0"/>
                <xsd:element ref="ns2:ext"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3da5c2-1ca3-42e7-a881-845ae1e0cf9e" elementFormDefault="qualified">
    <xsd:import namespace="http://schemas.microsoft.com/office/2006/documentManagement/types"/>
    <xsd:import namespace="http://schemas.microsoft.com/office/infopath/2007/PartnerControls"/>
    <xsd:element name="Category" ma:index="8" nillable="true" ma:displayName="Category" ma:default="Do Not Display" ma:format="RadioButtons" ma:internalName="Category" ma:readOnly="false">
      <xsd:simpleType>
        <xsd:restriction base="dms:Choice">
          <xsd:enumeration value="Video Online"/>
          <xsd:enumeration value="Classroom Online"/>
          <xsd:enumeration value="Video Download"/>
          <xsd:enumeration value="Classroom Download"/>
          <xsd:enumeration value="Audio"/>
          <xsd:enumeration value="CP"/>
          <xsd:enumeration value="WFC"/>
          <xsd:enumeration value="JC"/>
          <xsd:enumeration value="Video Online-ESP"/>
          <xsd:enumeration value="Classroom Online-ESP"/>
          <xsd:enumeration value="Video Download-ESP"/>
          <xsd:enumeration value="Classroom Download-ESP"/>
          <xsd:enumeration value="Audio-ESP"/>
          <xsd:enumeration value="CP-ESP"/>
          <xsd:enumeration value="WFC-ESP"/>
          <xsd:enumeration value="JC-ESP"/>
          <xsd:enumeration value="Do Not Display"/>
        </xsd:restriction>
      </xsd:simpleType>
    </xsd:element>
    <xsd:element name="Description0" ma:index="9" nillable="true" ma:displayName="Description" ma:internalName="Description0" ma:readOnly="false">
      <xsd:simpleType>
        <xsd:restriction base="dms:Note">
          <xsd:maxLength value="255"/>
        </xsd:restriction>
      </xsd:simpleType>
    </xsd:element>
    <xsd:element name="basename0" ma:index="10" nillable="true" ma:displayName="basename" ma:hidden="true" ma:internalName="basename0" ma:readOnly="false">
      <xsd:simpleType>
        <xsd:restriction base="dms:Text">
          <xsd:maxLength value="255"/>
        </xsd:restriction>
      </xsd:simpleType>
    </xsd:element>
    <xsd:element name="ext" ma:index="11" nillable="true" ma:displayName="ext" ma:hidden="true" ma:internalName="ext"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1b1fa9-e32b-4f28-9162-6c0f2911a79d"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FDF431-26D5-4968-BA6C-F46E6DDC776A}"/>
</file>

<file path=customXml/itemProps2.xml><?xml version="1.0" encoding="utf-8"?>
<ds:datastoreItem xmlns:ds="http://schemas.openxmlformats.org/officeDocument/2006/customXml" ds:itemID="{8E3412D7-CEFE-4C08-BB80-B168D13E668A}"/>
</file>

<file path=customXml/itemProps3.xml><?xml version="1.0" encoding="utf-8"?>
<ds:datastoreItem xmlns:ds="http://schemas.openxmlformats.org/officeDocument/2006/customXml" ds:itemID="{E7712618-4119-41FC-A3F1-34E55A4074F1}"/>
</file>

<file path=customXml/itemProps4.xml><?xml version="1.0" encoding="utf-8"?>
<ds:datastoreItem xmlns:ds="http://schemas.openxmlformats.org/officeDocument/2006/customXml" ds:itemID="{4050A368-D605-4C86-A933-073166C24DA5}"/>
</file>

<file path=customXml/itemProps5.xml><?xml version="1.0" encoding="utf-8"?>
<ds:datastoreItem xmlns:ds="http://schemas.openxmlformats.org/officeDocument/2006/customXml" ds:itemID="{C47F4777-DB8C-4C51-BC91-61A888433A91}"/>
</file>

<file path=docProps/app.xml><?xml version="1.0" encoding="utf-8"?>
<Properties xmlns="http://schemas.openxmlformats.org/officeDocument/2006/extended-properties" xmlns:vt="http://schemas.openxmlformats.org/officeDocument/2006/docPropsVTypes">
  <Template>NewPPTTheme</Template>
  <TotalTime>2573</TotalTime>
  <Words>1922</Words>
  <Application>Microsoft Office PowerPoint</Application>
  <PresentationFormat>On-screen Show (4:3)</PresentationFormat>
  <Paragraphs>200</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NewPPTTheme</vt:lpstr>
      <vt:lpstr>Hillyard Power Module</vt:lpstr>
      <vt:lpstr>Trash Containers</vt:lpstr>
      <vt:lpstr>Dust</vt:lpstr>
      <vt:lpstr>Disinfect Sink and Mirror</vt:lpstr>
      <vt:lpstr>Disinfect Toilet</vt:lpstr>
      <vt:lpstr>Disinfect Toilet</vt:lpstr>
      <vt:lpstr>Tub and Shower</vt:lpstr>
      <vt:lpstr>Dispensers</vt:lpstr>
      <vt:lpstr>Spot Clean Glass</vt:lpstr>
      <vt:lpstr>Make Bed</vt:lpstr>
      <vt:lpstr>Dresser and Nightstand</vt:lpstr>
      <vt:lpstr>Spot Clean</vt:lpstr>
      <vt:lpstr>Carpet</vt:lpstr>
      <vt:lpstr>Dust Mop</vt:lpstr>
      <vt:lpstr>Damp Mop</vt:lpstr>
      <vt:lpstr>Think Safe—Be Safe</vt:lpstr>
      <vt:lpstr>Thank you for using Hillyard Power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06ResidentRoom-PowerModule-Customize</dc:title>
  <dc:subject>Resident Room Cleaning</dc:subject>
  <dc:creator>Hillyard CCAP Center</dc:creator>
  <cp:keywords>Resident Room; Power Module - Customize</cp:keywords>
  <dc:description>13.3.0</dc:description>
  <cp:lastModifiedBy>Valerie</cp:lastModifiedBy>
  <cp:revision>411</cp:revision>
  <dcterms:created xsi:type="dcterms:W3CDTF">2010-03-12T21:15:08Z</dcterms:created>
  <dcterms:modified xsi:type="dcterms:W3CDTF">2013-04-11T22:44:21Z</dcterms:modified>
  <cp:category>Power Module - Customize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0x010100117645691FAC724E9A24863E0D96512C</vt:lpwstr>
  </property>
  <property fmtid="{D5CDD505-2E9C-101B-9397-08002B2CF9AE}" pid="3" name="WorkflowCreationPath">
    <vt:lpwstr>b08579e1-527c-4436-86d1-026b0b58a3b6,2;b08579e1-527c-4436-86d1-026b0b58a3b6,2;b08579e1-527c-4436-86d1-026b0b58a3b6,4;b08579e1-527c-4436-86d1-026b0b58a3b6,4;b08579e1-527c-4436-86d1-026b0b58a3b6,8;b08579e1-527c-4436-86d1-026b0b58a3b6,8;b08579e1-527c-4436-86d1-026b0b58a3b6,10;b08579e1-527c-4436-86d1-026b0b58a3b6,10;</vt:lpwstr>
  </property>
  <property fmtid="{D5CDD505-2E9C-101B-9397-08002B2CF9AE}" pid="4" name="_dlc_DocIdItemGuid">
    <vt:lpwstr>7844cbc8-354e-4a51-8f03-6630543e8453</vt:lpwstr>
  </property>
  <property fmtid="{D5CDD505-2E9C-101B-9397-08002B2CF9AE}" pid="5" name="WorkflowChangePath">
    <vt:lpwstr>b08579e1-527c-4436-86d1-026b0b58a3b6,229;b08579e1-527c-4436-86d1-026b0b58a3b6,229;</vt:lpwstr>
  </property>
</Properties>
</file>